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 id="2147484076" r:id="rId3"/>
    <p:sldMasterId id="2147484093" r:id="rId4"/>
    <p:sldMasterId id="2147484119" r:id="rId5"/>
  </p:sldMasterIdLst>
  <p:notesMasterIdLst>
    <p:notesMasterId r:id="rId43"/>
  </p:notesMasterIdLst>
  <p:sldIdLst>
    <p:sldId id="368" r:id="rId6"/>
    <p:sldId id="369" r:id="rId7"/>
    <p:sldId id="370" r:id="rId8"/>
    <p:sldId id="259" r:id="rId9"/>
    <p:sldId id="364" r:id="rId10"/>
    <p:sldId id="260" r:id="rId11"/>
    <p:sldId id="289" r:id="rId12"/>
    <p:sldId id="261" r:id="rId13"/>
    <p:sldId id="347" r:id="rId14"/>
    <p:sldId id="361" r:id="rId15"/>
    <p:sldId id="348" r:id="rId16"/>
    <p:sldId id="367" r:id="rId17"/>
    <p:sldId id="359" r:id="rId18"/>
    <p:sldId id="293" r:id="rId19"/>
    <p:sldId id="284" r:id="rId20"/>
    <p:sldId id="349" r:id="rId21"/>
    <p:sldId id="350" r:id="rId22"/>
    <p:sldId id="351" r:id="rId23"/>
    <p:sldId id="352" r:id="rId24"/>
    <p:sldId id="353" r:id="rId25"/>
    <p:sldId id="362" r:id="rId26"/>
    <p:sldId id="363" r:id="rId27"/>
    <p:sldId id="306" r:id="rId28"/>
    <p:sldId id="346" r:id="rId29"/>
    <p:sldId id="328" r:id="rId30"/>
    <p:sldId id="316" r:id="rId31"/>
    <p:sldId id="355" r:id="rId32"/>
    <p:sldId id="356" r:id="rId33"/>
    <p:sldId id="358" r:id="rId34"/>
    <p:sldId id="365" r:id="rId35"/>
    <p:sldId id="354" r:id="rId36"/>
    <p:sldId id="360" r:id="rId37"/>
    <p:sldId id="268" r:id="rId38"/>
    <p:sldId id="298" r:id="rId39"/>
    <p:sldId id="366" r:id="rId40"/>
    <p:sldId id="264" r:id="rId41"/>
    <p:sldId id="286" r:id="rId42"/>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5"/>
    <p:restoredTop sz="96405"/>
  </p:normalViewPr>
  <p:slideViewPr>
    <p:cSldViewPr snapToGrid="0" snapToObjects="1">
      <p:cViewPr varScale="1">
        <p:scale>
          <a:sx n="124" d="100"/>
          <a:sy n="124" d="100"/>
        </p:scale>
        <p:origin x="176"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1C87F-4AF7-443A-AACF-A3F3206FD7D4}" type="doc">
      <dgm:prSet loTypeId="urn:microsoft.com/office/officeart/2005/8/layout/hierarchy1" loCatId="hierarchy" qsTypeId="urn:microsoft.com/office/officeart/2005/8/quickstyle/simple5" qsCatId="simple" csTypeId="urn:microsoft.com/office/officeart/2005/8/colors/colorful1#2" csCatId="colorful" phldr="1"/>
      <dgm:spPr/>
      <dgm:t>
        <a:bodyPr/>
        <a:lstStyle/>
        <a:p>
          <a:endParaRPr lang="en-US"/>
        </a:p>
      </dgm:t>
    </dgm:pt>
    <dgm:pt modelId="{DD0D687C-8896-417A-8F8B-672F23E93CA5}">
      <dgm:prSet phldrT="[Text]"/>
      <dgm:spPr/>
      <dgm:t>
        <a:bodyPr/>
        <a:lstStyle/>
        <a:p>
          <a:r>
            <a:rPr lang="en-US" dirty="0"/>
            <a:t>Is it Research?</a:t>
          </a:r>
        </a:p>
      </dgm:t>
    </dgm:pt>
    <dgm:pt modelId="{3CA0D0D2-5095-440C-8BA4-1CCBF27533E7}" type="parTrans" cxnId="{9B66483E-7623-4B7B-BD73-A1A395E3F3F7}">
      <dgm:prSet/>
      <dgm:spPr/>
      <dgm:t>
        <a:bodyPr/>
        <a:lstStyle/>
        <a:p>
          <a:endParaRPr lang="en-US"/>
        </a:p>
      </dgm:t>
    </dgm:pt>
    <dgm:pt modelId="{7E63F4DD-DD19-4018-98C0-E5B9DF8B9F43}" type="sibTrans" cxnId="{9B66483E-7623-4B7B-BD73-A1A395E3F3F7}">
      <dgm:prSet/>
      <dgm:spPr/>
      <dgm:t>
        <a:bodyPr/>
        <a:lstStyle/>
        <a:p>
          <a:endParaRPr lang="en-US"/>
        </a:p>
      </dgm:t>
    </dgm:pt>
    <dgm:pt modelId="{58DA8AB3-8D91-462D-9898-752B9C13B123}">
      <dgm:prSet phldrT="[Text]"/>
      <dgm:spPr/>
      <dgm:t>
        <a:bodyPr/>
        <a:lstStyle/>
        <a:p>
          <a:r>
            <a:rPr lang="en-US" dirty="0"/>
            <a:t>No</a:t>
          </a:r>
        </a:p>
      </dgm:t>
    </dgm:pt>
    <dgm:pt modelId="{9AC52392-7157-46A7-A047-644E2E246112}" type="parTrans" cxnId="{B96BB315-E583-42C7-9B60-73B0514DA3F4}">
      <dgm:prSet/>
      <dgm:spPr/>
      <dgm:t>
        <a:bodyPr/>
        <a:lstStyle/>
        <a:p>
          <a:endParaRPr lang="en-US"/>
        </a:p>
      </dgm:t>
    </dgm:pt>
    <dgm:pt modelId="{41186A75-4349-4182-B085-3C6FF89FA339}" type="sibTrans" cxnId="{B96BB315-E583-42C7-9B60-73B0514DA3F4}">
      <dgm:prSet/>
      <dgm:spPr/>
      <dgm:t>
        <a:bodyPr/>
        <a:lstStyle/>
        <a:p>
          <a:endParaRPr lang="en-US"/>
        </a:p>
      </dgm:t>
    </dgm:pt>
    <dgm:pt modelId="{AD864FFF-0CD8-45CD-932F-E092EB90EF65}">
      <dgm:prSet phldrT="[Text]"/>
      <dgm:spPr/>
      <dgm:t>
        <a:bodyPr/>
        <a:lstStyle/>
        <a:p>
          <a:r>
            <a:rPr lang="en-US" dirty="0"/>
            <a:t>Not Human Subjects Determination</a:t>
          </a:r>
        </a:p>
      </dgm:t>
    </dgm:pt>
    <dgm:pt modelId="{76DBE6FE-A3A7-4CD7-AADF-4DACA811887B}" type="parTrans" cxnId="{FD5A02CE-FB1C-474C-AB88-675A566B7A8F}">
      <dgm:prSet/>
      <dgm:spPr/>
      <dgm:t>
        <a:bodyPr/>
        <a:lstStyle/>
        <a:p>
          <a:endParaRPr lang="en-US"/>
        </a:p>
      </dgm:t>
    </dgm:pt>
    <dgm:pt modelId="{544DF29E-DFFB-4022-A2A7-99887CD4DDA7}" type="sibTrans" cxnId="{FD5A02CE-FB1C-474C-AB88-675A566B7A8F}">
      <dgm:prSet/>
      <dgm:spPr/>
      <dgm:t>
        <a:bodyPr/>
        <a:lstStyle/>
        <a:p>
          <a:endParaRPr lang="en-US"/>
        </a:p>
      </dgm:t>
    </dgm:pt>
    <dgm:pt modelId="{C8E12FC1-1BE9-4BFD-B1FC-D12E33E5EA51}">
      <dgm:prSet phldrT="[Text]"/>
      <dgm:spPr/>
      <dgm:t>
        <a:bodyPr/>
        <a:lstStyle/>
        <a:p>
          <a:r>
            <a:rPr lang="en-US" dirty="0"/>
            <a:t>Yes</a:t>
          </a:r>
        </a:p>
      </dgm:t>
    </dgm:pt>
    <dgm:pt modelId="{6C7AA514-D6BA-4C09-A7B8-064E0F663430}" type="parTrans" cxnId="{A8976C55-ED69-41E9-A16B-A0655924A24D}">
      <dgm:prSet/>
      <dgm:spPr/>
      <dgm:t>
        <a:bodyPr/>
        <a:lstStyle/>
        <a:p>
          <a:endParaRPr lang="en-US"/>
        </a:p>
      </dgm:t>
    </dgm:pt>
    <dgm:pt modelId="{06DCA6DD-917F-461F-929F-E67533396670}" type="sibTrans" cxnId="{A8976C55-ED69-41E9-A16B-A0655924A24D}">
      <dgm:prSet/>
      <dgm:spPr/>
      <dgm:t>
        <a:bodyPr/>
        <a:lstStyle/>
        <a:p>
          <a:endParaRPr lang="en-US"/>
        </a:p>
      </dgm:t>
    </dgm:pt>
    <dgm:pt modelId="{FFF2BECC-BBE4-4821-8863-FA1469E3FBDA}">
      <dgm:prSet phldrT="[Text]"/>
      <dgm:spPr/>
      <dgm:t>
        <a:bodyPr/>
        <a:lstStyle/>
        <a:p>
          <a:pPr algn="ctr"/>
          <a:r>
            <a:rPr lang="en-US" dirty="0"/>
            <a:t>Exempt Review</a:t>
          </a:r>
        </a:p>
      </dgm:t>
    </dgm:pt>
    <dgm:pt modelId="{67C709F9-86E6-4630-BA39-B7452415891A}" type="parTrans" cxnId="{A8FD62C5-0889-47E1-8724-2E1BAC8CF78A}">
      <dgm:prSet/>
      <dgm:spPr/>
      <dgm:t>
        <a:bodyPr/>
        <a:lstStyle/>
        <a:p>
          <a:endParaRPr lang="en-US"/>
        </a:p>
      </dgm:t>
    </dgm:pt>
    <dgm:pt modelId="{1A8A9F4E-A1C0-4C96-8062-5C271A83B86E}" type="sibTrans" cxnId="{A8FD62C5-0889-47E1-8724-2E1BAC8CF78A}">
      <dgm:prSet/>
      <dgm:spPr/>
      <dgm:t>
        <a:bodyPr/>
        <a:lstStyle/>
        <a:p>
          <a:endParaRPr lang="en-US"/>
        </a:p>
      </dgm:t>
    </dgm:pt>
    <dgm:pt modelId="{F4B6C0B0-DDE1-4C37-B11B-DCAA1BCC5FC4}">
      <dgm:prSet phldrT="[Text]"/>
      <dgm:spPr/>
      <dgm:t>
        <a:bodyPr/>
        <a:lstStyle/>
        <a:p>
          <a:pPr algn="ctr"/>
          <a:r>
            <a:rPr lang="en-US" dirty="0"/>
            <a:t>Non-Exempt Review</a:t>
          </a:r>
        </a:p>
      </dgm:t>
    </dgm:pt>
    <dgm:pt modelId="{8BF33E64-BC74-4104-BD90-5CACF4AC1E71}" type="parTrans" cxnId="{3A88E433-B38D-415C-A55D-4040F6E4B663}">
      <dgm:prSet/>
      <dgm:spPr/>
      <dgm:t>
        <a:bodyPr/>
        <a:lstStyle/>
        <a:p>
          <a:endParaRPr lang="en-US"/>
        </a:p>
      </dgm:t>
    </dgm:pt>
    <dgm:pt modelId="{78B33577-5692-4DC0-B8F8-0A9FF74DA815}" type="sibTrans" cxnId="{3A88E433-B38D-415C-A55D-4040F6E4B663}">
      <dgm:prSet/>
      <dgm:spPr/>
      <dgm:t>
        <a:bodyPr/>
        <a:lstStyle/>
        <a:p>
          <a:endParaRPr lang="en-US"/>
        </a:p>
      </dgm:t>
    </dgm:pt>
    <dgm:pt modelId="{77DE2BC2-3F47-40E6-BA4C-F442EE3B1CE6}">
      <dgm:prSet phldrT="[Text]"/>
      <dgm:spPr/>
      <dgm:t>
        <a:bodyPr/>
        <a:lstStyle/>
        <a:p>
          <a:pPr algn="ctr"/>
          <a:r>
            <a:rPr lang="en-US" dirty="0"/>
            <a:t>Full Board</a:t>
          </a:r>
        </a:p>
      </dgm:t>
    </dgm:pt>
    <dgm:pt modelId="{8F0F2B40-9CC7-4C50-8134-820047507629}" type="parTrans" cxnId="{E49EEC91-17F4-493E-B542-8EFEF4702308}">
      <dgm:prSet/>
      <dgm:spPr/>
      <dgm:t>
        <a:bodyPr/>
        <a:lstStyle/>
        <a:p>
          <a:endParaRPr lang="en-US"/>
        </a:p>
      </dgm:t>
    </dgm:pt>
    <dgm:pt modelId="{348E54E0-3C58-43F6-8986-0AFF9542C26A}" type="sibTrans" cxnId="{E49EEC91-17F4-493E-B542-8EFEF4702308}">
      <dgm:prSet/>
      <dgm:spPr/>
      <dgm:t>
        <a:bodyPr/>
        <a:lstStyle/>
        <a:p>
          <a:endParaRPr lang="en-US"/>
        </a:p>
      </dgm:t>
    </dgm:pt>
    <dgm:pt modelId="{B6F0F734-D552-4DE0-948D-B63739AD5553}">
      <dgm:prSet phldrT="[Text]"/>
      <dgm:spPr/>
      <dgm:t>
        <a:bodyPr/>
        <a:lstStyle/>
        <a:p>
          <a:pPr algn="ctr"/>
          <a:r>
            <a:rPr lang="en-US" dirty="0"/>
            <a:t>Expedited Review</a:t>
          </a:r>
        </a:p>
      </dgm:t>
    </dgm:pt>
    <dgm:pt modelId="{26CC3BDA-7716-4CA2-AB5C-07FD7550FDA7}" type="parTrans" cxnId="{36CE676B-0B77-4CD6-A0A6-E5104E3220BA}">
      <dgm:prSet/>
      <dgm:spPr/>
      <dgm:t>
        <a:bodyPr/>
        <a:lstStyle/>
        <a:p>
          <a:endParaRPr lang="en-US"/>
        </a:p>
      </dgm:t>
    </dgm:pt>
    <dgm:pt modelId="{DB166023-05BD-4486-96F1-9CEEEFE1E67A}" type="sibTrans" cxnId="{36CE676B-0B77-4CD6-A0A6-E5104E3220BA}">
      <dgm:prSet/>
      <dgm:spPr/>
      <dgm:t>
        <a:bodyPr/>
        <a:lstStyle/>
        <a:p>
          <a:endParaRPr lang="en-US"/>
        </a:p>
      </dgm:t>
    </dgm:pt>
    <dgm:pt modelId="{B4FC24C5-ECFA-45E6-AC1F-A4025F38B41A}" type="pres">
      <dgm:prSet presAssocID="{4F41C87F-4AF7-443A-AACF-A3F3206FD7D4}" presName="hierChild1" presStyleCnt="0">
        <dgm:presLayoutVars>
          <dgm:chPref val="1"/>
          <dgm:dir/>
          <dgm:animOne val="branch"/>
          <dgm:animLvl val="lvl"/>
          <dgm:resizeHandles/>
        </dgm:presLayoutVars>
      </dgm:prSet>
      <dgm:spPr/>
    </dgm:pt>
    <dgm:pt modelId="{6BE34EF4-3CB7-4805-BBD3-F24EF5F32BA9}" type="pres">
      <dgm:prSet presAssocID="{DD0D687C-8896-417A-8F8B-672F23E93CA5}" presName="hierRoot1" presStyleCnt="0"/>
      <dgm:spPr/>
    </dgm:pt>
    <dgm:pt modelId="{714905CD-7FCD-4207-8C5A-57DA2F7212B6}" type="pres">
      <dgm:prSet presAssocID="{DD0D687C-8896-417A-8F8B-672F23E93CA5}" presName="composite" presStyleCnt="0"/>
      <dgm:spPr/>
    </dgm:pt>
    <dgm:pt modelId="{B62103D3-0A7D-4FD1-9F7D-DE10952A7952}" type="pres">
      <dgm:prSet presAssocID="{DD0D687C-8896-417A-8F8B-672F23E93CA5}" presName="background" presStyleLbl="node0" presStyleIdx="0" presStyleCnt="1"/>
      <dgm:spPr/>
    </dgm:pt>
    <dgm:pt modelId="{6FEDAD00-38C1-4FEC-8DBF-D0D666E43B1E}" type="pres">
      <dgm:prSet presAssocID="{DD0D687C-8896-417A-8F8B-672F23E93CA5}" presName="text" presStyleLbl="fgAcc0" presStyleIdx="0" presStyleCnt="1">
        <dgm:presLayoutVars>
          <dgm:chPref val="3"/>
        </dgm:presLayoutVars>
      </dgm:prSet>
      <dgm:spPr/>
    </dgm:pt>
    <dgm:pt modelId="{AD184334-317B-4388-A899-8374CD075FA3}" type="pres">
      <dgm:prSet presAssocID="{DD0D687C-8896-417A-8F8B-672F23E93CA5}" presName="hierChild2" presStyleCnt="0"/>
      <dgm:spPr/>
    </dgm:pt>
    <dgm:pt modelId="{856A7F81-7A52-43C7-AB64-0611AA8DA41F}" type="pres">
      <dgm:prSet presAssocID="{9AC52392-7157-46A7-A047-644E2E246112}" presName="Name10" presStyleLbl="parChTrans1D2" presStyleIdx="0" presStyleCnt="2"/>
      <dgm:spPr/>
    </dgm:pt>
    <dgm:pt modelId="{63E2B93E-7FA1-4F7D-BE20-31C8541D15C6}" type="pres">
      <dgm:prSet presAssocID="{58DA8AB3-8D91-462D-9898-752B9C13B123}" presName="hierRoot2" presStyleCnt="0"/>
      <dgm:spPr/>
    </dgm:pt>
    <dgm:pt modelId="{185032FB-5465-4B1B-A7F8-05E775E73284}" type="pres">
      <dgm:prSet presAssocID="{58DA8AB3-8D91-462D-9898-752B9C13B123}" presName="composite2" presStyleCnt="0"/>
      <dgm:spPr/>
    </dgm:pt>
    <dgm:pt modelId="{116E6F3A-A4D3-4EF2-A1B0-6921152929A5}" type="pres">
      <dgm:prSet presAssocID="{58DA8AB3-8D91-462D-9898-752B9C13B123}" presName="background2" presStyleLbl="node2" presStyleIdx="0" presStyleCnt="2"/>
      <dgm:spPr/>
    </dgm:pt>
    <dgm:pt modelId="{DC5F6D3A-04D7-4727-A52A-065A04D0E759}" type="pres">
      <dgm:prSet presAssocID="{58DA8AB3-8D91-462D-9898-752B9C13B123}" presName="text2" presStyleLbl="fgAcc2" presStyleIdx="0" presStyleCnt="2">
        <dgm:presLayoutVars>
          <dgm:chPref val="3"/>
        </dgm:presLayoutVars>
      </dgm:prSet>
      <dgm:spPr/>
    </dgm:pt>
    <dgm:pt modelId="{EFD9DDD8-E725-4597-A4BA-B665F33DA94C}" type="pres">
      <dgm:prSet presAssocID="{58DA8AB3-8D91-462D-9898-752B9C13B123}" presName="hierChild3" presStyleCnt="0"/>
      <dgm:spPr/>
    </dgm:pt>
    <dgm:pt modelId="{C59158C2-84E2-4075-A379-FB822A0ECC7D}" type="pres">
      <dgm:prSet presAssocID="{76DBE6FE-A3A7-4CD7-AADF-4DACA811887B}" presName="Name17" presStyleLbl="parChTrans1D3" presStyleIdx="0" presStyleCnt="3"/>
      <dgm:spPr/>
    </dgm:pt>
    <dgm:pt modelId="{C25AA4C3-8545-414D-8501-717EC452A7E7}" type="pres">
      <dgm:prSet presAssocID="{AD864FFF-0CD8-45CD-932F-E092EB90EF65}" presName="hierRoot3" presStyleCnt="0"/>
      <dgm:spPr/>
    </dgm:pt>
    <dgm:pt modelId="{2D2A3D9C-D6DA-4285-8433-00C7E2F1C281}" type="pres">
      <dgm:prSet presAssocID="{AD864FFF-0CD8-45CD-932F-E092EB90EF65}" presName="composite3" presStyleCnt="0"/>
      <dgm:spPr/>
    </dgm:pt>
    <dgm:pt modelId="{2C5B18B1-AEE7-4802-805E-132F2C162F8D}" type="pres">
      <dgm:prSet presAssocID="{AD864FFF-0CD8-45CD-932F-E092EB90EF65}" presName="background3" presStyleLbl="node3" presStyleIdx="0" presStyleCnt="3"/>
      <dgm:spPr/>
    </dgm:pt>
    <dgm:pt modelId="{36D38320-E2C6-4F73-8E65-DF8BB75F61F1}" type="pres">
      <dgm:prSet presAssocID="{AD864FFF-0CD8-45CD-932F-E092EB90EF65}" presName="text3" presStyleLbl="fgAcc3" presStyleIdx="0" presStyleCnt="3">
        <dgm:presLayoutVars>
          <dgm:chPref val="3"/>
        </dgm:presLayoutVars>
      </dgm:prSet>
      <dgm:spPr/>
    </dgm:pt>
    <dgm:pt modelId="{990AD66D-4F95-4263-A4E2-D7E01850CEA4}" type="pres">
      <dgm:prSet presAssocID="{AD864FFF-0CD8-45CD-932F-E092EB90EF65}" presName="hierChild4" presStyleCnt="0"/>
      <dgm:spPr/>
    </dgm:pt>
    <dgm:pt modelId="{8AE5177D-4CA9-42ED-8341-178E5613A17A}" type="pres">
      <dgm:prSet presAssocID="{6C7AA514-D6BA-4C09-A7B8-064E0F663430}" presName="Name10" presStyleLbl="parChTrans1D2" presStyleIdx="1" presStyleCnt="2"/>
      <dgm:spPr/>
    </dgm:pt>
    <dgm:pt modelId="{78C5F732-8EB3-4E64-893F-E3C0870BA26D}" type="pres">
      <dgm:prSet presAssocID="{C8E12FC1-1BE9-4BFD-B1FC-D12E33E5EA51}" presName="hierRoot2" presStyleCnt="0"/>
      <dgm:spPr/>
    </dgm:pt>
    <dgm:pt modelId="{C791559D-FB6C-4114-9A78-5ABCA9D70129}" type="pres">
      <dgm:prSet presAssocID="{C8E12FC1-1BE9-4BFD-B1FC-D12E33E5EA51}" presName="composite2" presStyleCnt="0"/>
      <dgm:spPr/>
    </dgm:pt>
    <dgm:pt modelId="{92F39B5A-D301-4800-B3F6-C08C0F77A69F}" type="pres">
      <dgm:prSet presAssocID="{C8E12FC1-1BE9-4BFD-B1FC-D12E33E5EA51}" presName="background2" presStyleLbl="node2" presStyleIdx="1" presStyleCnt="2"/>
      <dgm:spPr/>
    </dgm:pt>
    <dgm:pt modelId="{17D558DF-A48D-4471-AEFB-C7CED6C6C115}" type="pres">
      <dgm:prSet presAssocID="{C8E12FC1-1BE9-4BFD-B1FC-D12E33E5EA51}" presName="text2" presStyleLbl="fgAcc2" presStyleIdx="1" presStyleCnt="2">
        <dgm:presLayoutVars>
          <dgm:chPref val="3"/>
        </dgm:presLayoutVars>
      </dgm:prSet>
      <dgm:spPr/>
    </dgm:pt>
    <dgm:pt modelId="{E6B804D7-66C7-4ECC-AD03-371B15055F30}" type="pres">
      <dgm:prSet presAssocID="{C8E12FC1-1BE9-4BFD-B1FC-D12E33E5EA51}" presName="hierChild3" presStyleCnt="0"/>
      <dgm:spPr/>
    </dgm:pt>
    <dgm:pt modelId="{1D9A2A33-245D-4581-BDBD-5209E02790B5}" type="pres">
      <dgm:prSet presAssocID="{67C709F9-86E6-4630-BA39-B7452415891A}" presName="Name17" presStyleLbl="parChTrans1D3" presStyleIdx="1" presStyleCnt="3"/>
      <dgm:spPr/>
    </dgm:pt>
    <dgm:pt modelId="{D5D6E301-22A5-4EB6-A478-D8540A1178EF}" type="pres">
      <dgm:prSet presAssocID="{FFF2BECC-BBE4-4821-8863-FA1469E3FBDA}" presName="hierRoot3" presStyleCnt="0"/>
      <dgm:spPr/>
    </dgm:pt>
    <dgm:pt modelId="{DFFFE8D3-7B31-4BAF-8324-1749A9B00C81}" type="pres">
      <dgm:prSet presAssocID="{FFF2BECC-BBE4-4821-8863-FA1469E3FBDA}" presName="composite3" presStyleCnt="0"/>
      <dgm:spPr/>
    </dgm:pt>
    <dgm:pt modelId="{4F597F9C-1551-4073-AD00-FC9B92E3C541}" type="pres">
      <dgm:prSet presAssocID="{FFF2BECC-BBE4-4821-8863-FA1469E3FBDA}" presName="background3" presStyleLbl="node3" presStyleIdx="1" presStyleCnt="3"/>
      <dgm:spPr/>
    </dgm:pt>
    <dgm:pt modelId="{DD30D826-B35F-4E7E-B710-15540D966D75}" type="pres">
      <dgm:prSet presAssocID="{FFF2BECC-BBE4-4821-8863-FA1469E3FBDA}" presName="text3" presStyleLbl="fgAcc3" presStyleIdx="1" presStyleCnt="3">
        <dgm:presLayoutVars>
          <dgm:chPref val="3"/>
        </dgm:presLayoutVars>
      </dgm:prSet>
      <dgm:spPr/>
    </dgm:pt>
    <dgm:pt modelId="{832A7F60-468D-46C4-A648-6089850E76FE}" type="pres">
      <dgm:prSet presAssocID="{FFF2BECC-BBE4-4821-8863-FA1469E3FBDA}" presName="hierChild4" presStyleCnt="0"/>
      <dgm:spPr/>
    </dgm:pt>
    <dgm:pt modelId="{15616DB6-872C-423F-B1DC-3648CF80C1BC}" type="pres">
      <dgm:prSet presAssocID="{8BF33E64-BC74-4104-BD90-5CACF4AC1E71}" presName="Name17" presStyleLbl="parChTrans1D3" presStyleIdx="2" presStyleCnt="3"/>
      <dgm:spPr/>
    </dgm:pt>
    <dgm:pt modelId="{323CAD37-BBB2-41CC-97FA-5449EC6275F8}" type="pres">
      <dgm:prSet presAssocID="{F4B6C0B0-DDE1-4C37-B11B-DCAA1BCC5FC4}" presName="hierRoot3" presStyleCnt="0"/>
      <dgm:spPr/>
    </dgm:pt>
    <dgm:pt modelId="{B1141154-28AF-497C-879F-91521D82B1F7}" type="pres">
      <dgm:prSet presAssocID="{F4B6C0B0-DDE1-4C37-B11B-DCAA1BCC5FC4}" presName="composite3" presStyleCnt="0"/>
      <dgm:spPr/>
    </dgm:pt>
    <dgm:pt modelId="{91A7DDFB-BECC-4263-882E-EE2722FDAE55}" type="pres">
      <dgm:prSet presAssocID="{F4B6C0B0-DDE1-4C37-B11B-DCAA1BCC5FC4}" presName="background3" presStyleLbl="node3" presStyleIdx="2" presStyleCnt="3"/>
      <dgm:spPr/>
    </dgm:pt>
    <dgm:pt modelId="{1A06B9B8-39F8-41F0-A233-2A6E04580577}" type="pres">
      <dgm:prSet presAssocID="{F4B6C0B0-DDE1-4C37-B11B-DCAA1BCC5FC4}" presName="text3" presStyleLbl="fgAcc3" presStyleIdx="2" presStyleCnt="3">
        <dgm:presLayoutVars>
          <dgm:chPref val="3"/>
        </dgm:presLayoutVars>
      </dgm:prSet>
      <dgm:spPr/>
    </dgm:pt>
    <dgm:pt modelId="{8585A1A2-FB20-495A-A2CA-BE5493ED0E81}" type="pres">
      <dgm:prSet presAssocID="{F4B6C0B0-DDE1-4C37-B11B-DCAA1BCC5FC4}" presName="hierChild4" presStyleCnt="0"/>
      <dgm:spPr/>
    </dgm:pt>
    <dgm:pt modelId="{A410A005-DD92-4632-B61C-9A42D8D051B1}" type="pres">
      <dgm:prSet presAssocID="{26CC3BDA-7716-4CA2-AB5C-07FD7550FDA7}" presName="Name23" presStyleLbl="parChTrans1D4" presStyleIdx="0" presStyleCnt="2"/>
      <dgm:spPr/>
    </dgm:pt>
    <dgm:pt modelId="{FF0D522E-450F-4379-BE26-A607B6AD2E0B}" type="pres">
      <dgm:prSet presAssocID="{B6F0F734-D552-4DE0-948D-B63739AD5553}" presName="hierRoot4" presStyleCnt="0"/>
      <dgm:spPr/>
    </dgm:pt>
    <dgm:pt modelId="{340D7628-075E-4A83-869A-077EB249C786}" type="pres">
      <dgm:prSet presAssocID="{B6F0F734-D552-4DE0-948D-B63739AD5553}" presName="composite4" presStyleCnt="0"/>
      <dgm:spPr/>
    </dgm:pt>
    <dgm:pt modelId="{5032227E-C859-4244-B9AB-01EF969EAAB1}" type="pres">
      <dgm:prSet presAssocID="{B6F0F734-D552-4DE0-948D-B63739AD5553}" presName="background4" presStyleLbl="node4" presStyleIdx="0" presStyleCnt="2"/>
      <dgm:spPr/>
    </dgm:pt>
    <dgm:pt modelId="{CFDF02A7-9AD0-4401-B4F2-20726D131D72}" type="pres">
      <dgm:prSet presAssocID="{B6F0F734-D552-4DE0-948D-B63739AD5553}" presName="text4" presStyleLbl="fgAcc4" presStyleIdx="0" presStyleCnt="2">
        <dgm:presLayoutVars>
          <dgm:chPref val="3"/>
        </dgm:presLayoutVars>
      </dgm:prSet>
      <dgm:spPr/>
    </dgm:pt>
    <dgm:pt modelId="{59AEA603-34B7-4539-899A-BE4F3AB634E5}" type="pres">
      <dgm:prSet presAssocID="{B6F0F734-D552-4DE0-948D-B63739AD5553}" presName="hierChild5" presStyleCnt="0"/>
      <dgm:spPr/>
    </dgm:pt>
    <dgm:pt modelId="{E55D8BA1-40B4-4496-874C-12E7626AF02D}" type="pres">
      <dgm:prSet presAssocID="{8F0F2B40-9CC7-4C50-8134-820047507629}" presName="Name23" presStyleLbl="parChTrans1D4" presStyleIdx="1" presStyleCnt="2"/>
      <dgm:spPr/>
    </dgm:pt>
    <dgm:pt modelId="{CCFED1D1-AEEE-4022-BAF3-CE7717F228BA}" type="pres">
      <dgm:prSet presAssocID="{77DE2BC2-3F47-40E6-BA4C-F442EE3B1CE6}" presName="hierRoot4" presStyleCnt="0"/>
      <dgm:spPr/>
    </dgm:pt>
    <dgm:pt modelId="{DFBE75ED-BE65-43CD-BE9E-4589D40DB8BD}" type="pres">
      <dgm:prSet presAssocID="{77DE2BC2-3F47-40E6-BA4C-F442EE3B1CE6}" presName="composite4" presStyleCnt="0"/>
      <dgm:spPr/>
    </dgm:pt>
    <dgm:pt modelId="{2E61B2AD-18EF-4F8C-B649-4B067AC39893}" type="pres">
      <dgm:prSet presAssocID="{77DE2BC2-3F47-40E6-BA4C-F442EE3B1CE6}" presName="background4" presStyleLbl="node4" presStyleIdx="1" presStyleCnt="2"/>
      <dgm:spPr/>
    </dgm:pt>
    <dgm:pt modelId="{199D387A-A1FD-4067-A788-426D37865089}" type="pres">
      <dgm:prSet presAssocID="{77DE2BC2-3F47-40E6-BA4C-F442EE3B1CE6}" presName="text4" presStyleLbl="fgAcc4" presStyleIdx="1" presStyleCnt="2">
        <dgm:presLayoutVars>
          <dgm:chPref val="3"/>
        </dgm:presLayoutVars>
      </dgm:prSet>
      <dgm:spPr/>
    </dgm:pt>
    <dgm:pt modelId="{58722B5B-7BCA-4C87-BEA1-D41AEC53A787}" type="pres">
      <dgm:prSet presAssocID="{77DE2BC2-3F47-40E6-BA4C-F442EE3B1CE6}" presName="hierChild5" presStyleCnt="0"/>
      <dgm:spPr/>
    </dgm:pt>
  </dgm:ptLst>
  <dgm:cxnLst>
    <dgm:cxn modelId="{A0CCD711-9CA0-46E8-B4B1-FF91200967CA}" type="presOf" srcId="{77DE2BC2-3F47-40E6-BA4C-F442EE3B1CE6}" destId="{199D387A-A1FD-4067-A788-426D37865089}" srcOrd="0" destOrd="0" presId="urn:microsoft.com/office/officeart/2005/8/layout/hierarchy1"/>
    <dgm:cxn modelId="{B96BB315-E583-42C7-9B60-73B0514DA3F4}" srcId="{DD0D687C-8896-417A-8F8B-672F23E93CA5}" destId="{58DA8AB3-8D91-462D-9898-752B9C13B123}" srcOrd="0" destOrd="0" parTransId="{9AC52392-7157-46A7-A047-644E2E246112}" sibTransId="{41186A75-4349-4182-B085-3C6FF89FA339}"/>
    <dgm:cxn modelId="{78097D1F-8D67-4E20-A34B-717261D1C867}" type="presOf" srcId="{76DBE6FE-A3A7-4CD7-AADF-4DACA811887B}" destId="{C59158C2-84E2-4075-A379-FB822A0ECC7D}" srcOrd="0" destOrd="0" presId="urn:microsoft.com/office/officeart/2005/8/layout/hierarchy1"/>
    <dgm:cxn modelId="{4A5A5828-78C2-44B0-B928-E60FF64136EF}" type="presOf" srcId="{DD0D687C-8896-417A-8F8B-672F23E93CA5}" destId="{6FEDAD00-38C1-4FEC-8DBF-D0D666E43B1E}" srcOrd="0" destOrd="0" presId="urn:microsoft.com/office/officeart/2005/8/layout/hierarchy1"/>
    <dgm:cxn modelId="{C890CA31-3631-4BCF-ACD3-712449BBDBEC}" type="presOf" srcId="{58DA8AB3-8D91-462D-9898-752B9C13B123}" destId="{DC5F6D3A-04D7-4727-A52A-065A04D0E759}" srcOrd="0" destOrd="0" presId="urn:microsoft.com/office/officeart/2005/8/layout/hierarchy1"/>
    <dgm:cxn modelId="{3A88E433-B38D-415C-A55D-4040F6E4B663}" srcId="{C8E12FC1-1BE9-4BFD-B1FC-D12E33E5EA51}" destId="{F4B6C0B0-DDE1-4C37-B11B-DCAA1BCC5FC4}" srcOrd="1" destOrd="0" parTransId="{8BF33E64-BC74-4104-BD90-5CACF4AC1E71}" sibTransId="{78B33577-5692-4DC0-B8F8-0A9FF74DA815}"/>
    <dgm:cxn modelId="{9B66483E-7623-4B7B-BD73-A1A395E3F3F7}" srcId="{4F41C87F-4AF7-443A-AACF-A3F3206FD7D4}" destId="{DD0D687C-8896-417A-8F8B-672F23E93CA5}" srcOrd="0" destOrd="0" parTransId="{3CA0D0D2-5095-440C-8BA4-1CCBF27533E7}" sibTransId="{7E63F4DD-DD19-4018-98C0-E5B9DF8B9F43}"/>
    <dgm:cxn modelId="{A8976C55-ED69-41E9-A16B-A0655924A24D}" srcId="{DD0D687C-8896-417A-8F8B-672F23E93CA5}" destId="{C8E12FC1-1BE9-4BFD-B1FC-D12E33E5EA51}" srcOrd="1" destOrd="0" parTransId="{6C7AA514-D6BA-4C09-A7B8-064E0F663430}" sibTransId="{06DCA6DD-917F-461F-929F-E67533396670}"/>
    <dgm:cxn modelId="{36CE676B-0B77-4CD6-A0A6-E5104E3220BA}" srcId="{F4B6C0B0-DDE1-4C37-B11B-DCAA1BCC5FC4}" destId="{B6F0F734-D552-4DE0-948D-B63739AD5553}" srcOrd="0" destOrd="0" parTransId="{26CC3BDA-7716-4CA2-AB5C-07FD7550FDA7}" sibTransId="{DB166023-05BD-4486-96F1-9CEEEFE1E67A}"/>
    <dgm:cxn modelId="{1E16DE6C-2B87-4C0A-8E95-B6E848392AC2}" type="presOf" srcId="{8F0F2B40-9CC7-4C50-8134-820047507629}" destId="{E55D8BA1-40B4-4496-874C-12E7626AF02D}" srcOrd="0" destOrd="0" presId="urn:microsoft.com/office/officeart/2005/8/layout/hierarchy1"/>
    <dgm:cxn modelId="{799C1F82-AFB3-4FC3-A1C0-2C1FE1386BE3}" type="presOf" srcId="{26CC3BDA-7716-4CA2-AB5C-07FD7550FDA7}" destId="{A410A005-DD92-4632-B61C-9A42D8D051B1}" srcOrd="0" destOrd="0" presId="urn:microsoft.com/office/officeart/2005/8/layout/hierarchy1"/>
    <dgm:cxn modelId="{3BF6BF8F-6494-4BAC-80FE-7F7F70E8D4CF}" type="presOf" srcId="{F4B6C0B0-DDE1-4C37-B11B-DCAA1BCC5FC4}" destId="{1A06B9B8-39F8-41F0-A233-2A6E04580577}" srcOrd="0" destOrd="0" presId="urn:microsoft.com/office/officeart/2005/8/layout/hierarchy1"/>
    <dgm:cxn modelId="{E49EEC91-17F4-493E-B542-8EFEF4702308}" srcId="{F4B6C0B0-DDE1-4C37-B11B-DCAA1BCC5FC4}" destId="{77DE2BC2-3F47-40E6-BA4C-F442EE3B1CE6}" srcOrd="1" destOrd="0" parTransId="{8F0F2B40-9CC7-4C50-8134-820047507629}" sibTransId="{348E54E0-3C58-43F6-8986-0AFF9542C26A}"/>
    <dgm:cxn modelId="{A2E8E396-3B3F-450E-B31F-D620031597D9}" type="presOf" srcId="{4F41C87F-4AF7-443A-AACF-A3F3206FD7D4}" destId="{B4FC24C5-ECFA-45E6-AC1F-A4025F38B41A}" srcOrd="0" destOrd="0" presId="urn:microsoft.com/office/officeart/2005/8/layout/hierarchy1"/>
    <dgm:cxn modelId="{41B99B99-6CE3-49BF-AA06-9C692C9BC11B}" type="presOf" srcId="{9AC52392-7157-46A7-A047-644E2E246112}" destId="{856A7F81-7A52-43C7-AB64-0611AA8DA41F}" srcOrd="0" destOrd="0" presId="urn:microsoft.com/office/officeart/2005/8/layout/hierarchy1"/>
    <dgm:cxn modelId="{F1B657A3-F532-4CDF-BD87-2376A92587DE}" type="presOf" srcId="{6C7AA514-D6BA-4C09-A7B8-064E0F663430}" destId="{8AE5177D-4CA9-42ED-8341-178E5613A17A}" srcOrd="0" destOrd="0" presId="urn:microsoft.com/office/officeart/2005/8/layout/hierarchy1"/>
    <dgm:cxn modelId="{1D86E6A4-A574-46E6-A051-1F9172593DE6}" type="presOf" srcId="{C8E12FC1-1BE9-4BFD-B1FC-D12E33E5EA51}" destId="{17D558DF-A48D-4471-AEFB-C7CED6C6C115}" srcOrd="0" destOrd="0" presId="urn:microsoft.com/office/officeart/2005/8/layout/hierarchy1"/>
    <dgm:cxn modelId="{3013F9BD-E62B-4E81-8132-928C1AAFE3B5}" type="presOf" srcId="{67C709F9-86E6-4630-BA39-B7452415891A}" destId="{1D9A2A33-245D-4581-BDBD-5209E02790B5}" srcOrd="0" destOrd="0" presId="urn:microsoft.com/office/officeart/2005/8/layout/hierarchy1"/>
    <dgm:cxn modelId="{D6601ABF-4C09-4B8F-A294-CE20B54059A2}" type="presOf" srcId="{AD864FFF-0CD8-45CD-932F-E092EB90EF65}" destId="{36D38320-E2C6-4F73-8E65-DF8BB75F61F1}" srcOrd="0" destOrd="0" presId="urn:microsoft.com/office/officeart/2005/8/layout/hierarchy1"/>
    <dgm:cxn modelId="{A8FD62C5-0889-47E1-8724-2E1BAC8CF78A}" srcId="{C8E12FC1-1BE9-4BFD-B1FC-D12E33E5EA51}" destId="{FFF2BECC-BBE4-4821-8863-FA1469E3FBDA}" srcOrd="0" destOrd="0" parTransId="{67C709F9-86E6-4630-BA39-B7452415891A}" sibTransId="{1A8A9F4E-A1C0-4C96-8062-5C271A83B86E}"/>
    <dgm:cxn modelId="{FD5A02CE-FB1C-474C-AB88-675A566B7A8F}" srcId="{58DA8AB3-8D91-462D-9898-752B9C13B123}" destId="{AD864FFF-0CD8-45CD-932F-E092EB90EF65}" srcOrd="0" destOrd="0" parTransId="{76DBE6FE-A3A7-4CD7-AADF-4DACA811887B}" sibTransId="{544DF29E-DFFB-4022-A2A7-99887CD4DDA7}"/>
    <dgm:cxn modelId="{224C96DD-1A2C-4601-B3BC-982466F71720}" type="presOf" srcId="{FFF2BECC-BBE4-4821-8863-FA1469E3FBDA}" destId="{DD30D826-B35F-4E7E-B710-15540D966D75}" srcOrd="0" destOrd="0" presId="urn:microsoft.com/office/officeart/2005/8/layout/hierarchy1"/>
    <dgm:cxn modelId="{52ED23F0-BBAE-4F99-9701-7F059C8D99D6}" type="presOf" srcId="{B6F0F734-D552-4DE0-948D-B63739AD5553}" destId="{CFDF02A7-9AD0-4401-B4F2-20726D131D72}" srcOrd="0" destOrd="0" presId="urn:microsoft.com/office/officeart/2005/8/layout/hierarchy1"/>
    <dgm:cxn modelId="{51D24FFE-41A8-4F57-A91B-732AE55BE6B3}" type="presOf" srcId="{8BF33E64-BC74-4104-BD90-5CACF4AC1E71}" destId="{15616DB6-872C-423F-B1DC-3648CF80C1BC}" srcOrd="0" destOrd="0" presId="urn:microsoft.com/office/officeart/2005/8/layout/hierarchy1"/>
    <dgm:cxn modelId="{EF61049A-8774-4FE6-B58F-6096347E1E73}" type="presParOf" srcId="{B4FC24C5-ECFA-45E6-AC1F-A4025F38B41A}" destId="{6BE34EF4-3CB7-4805-BBD3-F24EF5F32BA9}" srcOrd="0" destOrd="0" presId="urn:microsoft.com/office/officeart/2005/8/layout/hierarchy1"/>
    <dgm:cxn modelId="{46563F79-A2D3-4F02-AE99-70DC70C03FB8}" type="presParOf" srcId="{6BE34EF4-3CB7-4805-BBD3-F24EF5F32BA9}" destId="{714905CD-7FCD-4207-8C5A-57DA2F7212B6}" srcOrd="0" destOrd="0" presId="urn:microsoft.com/office/officeart/2005/8/layout/hierarchy1"/>
    <dgm:cxn modelId="{EF08F6D6-511B-41E6-8928-D30DDA1CE746}" type="presParOf" srcId="{714905CD-7FCD-4207-8C5A-57DA2F7212B6}" destId="{B62103D3-0A7D-4FD1-9F7D-DE10952A7952}" srcOrd="0" destOrd="0" presId="urn:microsoft.com/office/officeart/2005/8/layout/hierarchy1"/>
    <dgm:cxn modelId="{00C5F5F9-8C14-4302-8EA3-75E84F029CE7}" type="presParOf" srcId="{714905CD-7FCD-4207-8C5A-57DA2F7212B6}" destId="{6FEDAD00-38C1-4FEC-8DBF-D0D666E43B1E}" srcOrd="1" destOrd="0" presId="urn:microsoft.com/office/officeart/2005/8/layout/hierarchy1"/>
    <dgm:cxn modelId="{8F7AD4B1-42AC-4D6A-BFD2-D7E42FBD661D}" type="presParOf" srcId="{6BE34EF4-3CB7-4805-BBD3-F24EF5F32BA9}" destId="{AD184334-317B-4388-A899-8374CD075FA3}" srcOrd="1" destOrd="0" presId="urn:microsoft.com/office/officeart/2005/8/layout/hierarchy1"/>
    <dgm:cxn modelId="{2E06B64C-8C55-4115-8B42-0EA205617EFC}" type="presParOf" srcId="{AD184334-317B-4388-A899-8374CD075FA3}" destId="{856A7F81-7A52-43C7-AB64-0611AA8DA41F}" srcOrd="0" destOrd="0" presId="urn:microsoft.com/office/officeart/2005/8/layout/hierarchy1"/>
    <dgm:cxn modelId="{B0102F28-8B9D-4BAA-997A-886A6CEC03EE}" type="presParOf" srcId="{AD184334-317B-4388-A899-8374CD075FA3}" destId="{63E2B93E-7FA1-4F7D-BE20-31C8541D15C6}" srcOrd="1" destOrd="0" presId="urn:microsoft.com/office/officeart/2005/8/layout/hierarchy1"/>
    <dgm:cxn modelId="{864D73A0-232F-4405-BF90-55EFF712876C}" type="presParOf" srcId="{63E2B93E-7FA1-4F7D-BE20-31C8541D15C6}" destId="{185032FB-5465-4B1B-A7F8-05E775E73284}" srcOrd="0" destOrd="0" presId="urn:microsoft.com/office/officeart/2005/8/layout/hierarchy1"/>
    <dgm:cxn modelId="{1487F7DC-A01A-4473-A401-C63A6E09DD7D}" type="presParOf" srcId="{185032FB-5465-4B1B-A7F8-05E775E73284}" destId="{116E6F3A-A4D3-4EF2-A1B0-6921152929A5}" srcOrd="0" destOrd="0" presId="urn:microsoft.com/office/officeart/2005/8/layout/hierarchy1"/>
    <dgm:cxn modelId="{AA9D7DF8-41E8-41BC-B5DE-73D722B8D82F}" type="presParOf" srcId="{185032FB-5465-4B1B-A7F8-05E775E73284}" destId="{DC5F6D3A-04D7-4727-A52A-065A04D0E759}" srcOrd="1" destOrd="0" presId="urn:microsoft.com/office/officeart/2005/8/layout/hierarchy1"/>
    <dgm:cxn modelId="{D5239BF2-D561-4A76-A620-0ECE7C8DCB59}" type="presParOf" srcId="{63E2B93E-7FA1-4F7D-BE20-31C8541D15C6}" destId="{EFD9DDD8-E725-4597-A4BA-B665F33DA94C}" srcOrd="1" destOrd="0" presId="urn:microsoft.com/office/officeart/2005/8/layout/hierarchy1"/>
    <dgm:cxn modelId="{C47B7FBF-3613-46BA-9A17-386B0354AE98}" type="presParOf" srcId="{EFD9DDD8-E725-4597-A4BA-B665F33DA94C}" destId="{C59158C2-84E2-4075-A379-FB822A0ECC7D}" srcOrd="0" destOrd="0" presId="urn:microsoft.com/office/officeart/2005/8/layout/hierarchy1"/>
    <dgm:cxn modelId="{D951645D-4EA9-4FE7-AE56-3AA2C0004478}" type="presParOf" srcId="{EFD9DDD8-E725-4597-A4BA-B665F33DA94C}" destId="{C25AA4C3-8545-414D-8501-717EC452A7E7}" srcOrd="1" destOrd="0" presId="urn:microsoft.com/office/officeart/2005/8/layout/hierarchy1"/>
    <dgm:cxn modelId="{0F1F0B74-4F05-43FA-9D4E-FD166E81BEB3}" type="presParOf" srcId="{C25AA4C3-8545-414D-8501-717EC452A7E7}" destId="{2D2A3D9C-D6DA-4285-8433-00C7E2F1C281}" srcOrd="0" destOrd="0" presId="urn:microsoft.com/office/officeart/2005/8/layout/hierarchy1"/>
    <dgm:cxn modelId="{2689F034-2D39-451C-B22A-53C8FC544BD3}" type="presParOf" srcId="{2D2A3D9C-D6DA-4285-8433-00C7E2F1C281}" destId="{2C5B18B1-AEE7-4802-805E-132F2C162F8D}" srcOrd="0" destOrd="0" presId="urn:microsoft.com/office/officeart/2005/8/layout/hierarchy1"/>
    <dgm:cxn modelId="{BFA51FE3-2639-485F-9642-FD711CC69A37}" type="presParOf" srcId="{2D2A3D9C-D6DA-4285-8433-00C7E2F1C281}" destId="{36D38320-E2C6-4F73-8E65-DF8BB75F61F1}" srcOrd="1" destOrd="0" presId="urn:microsoft.com/office/officeart/2005/8/layout/hierarchy1"/>
    <dgm:cxn modelId="{808B0048-29F1-4F94-8309-F611724ED88A}" type="presParOf" srcId="{C25AA4C3-8545-414D-8501-717EC452A7E7}" destId="{990AD66D-4F95-4263-A4E2-D7E01850CEA4}" srcOrd="1" destOrd="0" presId="urn:microsoft.com/office/officeart/2005/8/layout/hierarchy1"/>
    <dgm:cxn modelId="{92A02487-F345-41CB-986D-46A1F742D616}" type="presParOf" srcId="{AD184334-317B-4388-A899-8374CD075FA3}" destId="{8AE5177D-4CA9-42ED-8341-178E5613A17A}" srcOrd="2" destOrd="0" presId="urn:microsoft.com/office/officeart/2005/8/layout/hierarchy1"/>
    <dgm:cxn modelId="{FA0BABC1-E2A1-4C79-8B80-73AFE3DE2810}" type="presParOf" srcId="{AD184334-317B-4388-A899-8374CD075FA3}" destId="{78C5F732-8EB3-4E64-893F-E3C0870BA26D}" srcOrd="3" destOrd="0" presId="urn:microsoft.com/office/officeart/2005/8/layout/hierarchy1"/>
    <dgm:cxn modelId="{825A775D-63E1-4CEE-AD9F-20AA59D2BCD3}" type="presParOf" srcId="{78C5F732-8EB3-4E64-893F-E3C0870BA26D}" destId="{C791559D-FB6C-4114-9A78-5ABCA9D70129}" srcOrd="0" destOrd="0" presId="urn:microsoft.com/office/officeart/2005/8/layout/hierarchy1"/>
    <dgm:cxn modelId="{EFFB5EE4-811B-429D-9DD2-34D44C9E6E71}" type="presParOf" srcId="{C791559D-FB6C-4114-9A78-5ABCA9D70129}" destId="{92F39B5A-D301-4800-B3F6-C08C0F77A69F}" srcOrd="0" destOrd="0" presId="urn:microsoft.com/office/officeart/2005/8/layout/hierarchy1"/>
    <dgm:cxn modelId="{171FA527-541C-4EAF-A738-E4F84552725C}" type="presParOf" srcId="{C791559D-FB6C-4114-9A78-5ABCA9D70129}" destId="{17D558DF-A48D-4471-AEFB-C7CED6C6C115}" srcOrd="1" destOrd="0" presId="urn:microsoft.com/office/officeart/2005/8/layout/hierarchy1"/>
    <dgm:cxn modelId="{1EC5FADE-2821-4FEE-90EA-BB9B7E7AE5FF}" type="presParOf" srcId="{78C5F732-8EB3-4E64-893F-E3C0870BA26D}" destId="{E6B804D7-66C7-4ECC-AD03-371B15055F30}" srcOrd="1" destOrd="0" presId="urn:microsoft.com/office/officeart/2005/8/layout/hierarchy1"/>
    <dgm:cxn modelId="{E03155AB-5C8F-47C0-B126-2916ECB42F61}" type="presParOf" srcId="{E6B804D7-66C7-4ECC-AD03-371B15055F30}" destId="{1D9A2A33-245D-4581-BDBD-5209E02790B5}" srcOrd="0" destOrd="0" presId="urn:microsoft.com/office/officeart/2005/8/layout/hierarchy1"/>
    <dgm:cxn modelId="{D3641349-20E5-47A2-B3F9-1EBA23C90CFD}" type="presParOf" srcId="{E6B804D7-66C7-4ECC-AD03-371B15055F30}" destId="{D5D6E301-22A5-4EB6-A478-D8540A1178EF}" srcOrd="1" destOrd="0" presId="urn:microsoft.com/office/officeart/2005/8/layout/hierarchy1"/>
    <dgm:cxn modelId="{CE1089E5-A793-4365-9C2E-43A6F6BEA7B7}" type="presParOf" srcId="{D5D6E301-22A5-4EB6-A478-D8540A1178EF}" destId="{DFFFE8D3-7B31-4BAF-8324-1749A9B00C81}" srcOrd="0" destOrd="0" presId="urn:microsoft.com/office/officeart/2005/8/layout/hierarchy1"/>
    <dgm:cxn modelId="{37C10ADF-20F7-499F-B0F9-588CF4EC31E3}" type="presParOf" srcId="{DFFFE8D3-7B31-4BAF-8324-1749A9B00C81}" destId="{4F597F9C-1551-4073-AD00-FC9B92E3C541}" srcOrd="0" destOrd="0" presId="urn:microsoft.com/office/officeart/2005/8/layout/hierarchy1"/>
    <dgm:cxn modelId="{33D4E13D-27C2-4DB2-AAA5-C578459CC472}" type="presParOf" srcId="{DFFFE8D3-7B31-4BAF-8324-1749A9B00C81}" destId="{DD30D826-B35F-4E7E-B710-15540D966D75}" srcOrd="1" destOrd="0" presId="urn:microsoft.com/office/officeart/2005/8/layout/hierarchy1"/>
    <dgm:cxn modelId="{176787FA-4C83-4082-A17E-279098048924}" type="presParOf" srcId="{D5D6E301-22A5-4EB6-A478-D8540A1178EF}" destId="{832A7F60-468D-46C4-A648-6089850E76FE}" srcOrd="1" destOrd="0" presId="urn:microsoft.com/office/officeart/2005/8/layout/hierarchy1"/>
    <dgm:cxn modelId="{021E0F7C-469E-4C26-A054-0AC63946724F}" type="presParOf" srcId="{E6B804D7-66C7-4ECC-AD03-371B15055F30}" destId="{15616DB6-872C-423F-B1DC-3648CF80C1BC}" srcOrd="2" destOrd="0" presId="urn:microsoft.com/office/officeart/2005/8/layout/hierarchy1"/>
    <dgm:cxn modelId="{5D84D12E-F318-478E-A0E7-E413921B38FC}" type="presParOf" srcId="{E6B804D7-66C7-4ECC-AD03-371B15055F30}" destId="{323CAD37-BBB2-41CC-97FA-5449EC6275F8}" srcOrd="3" destOrd="0" presId="urn:microsoft.com/office/officeart/2005/8/layout/hierarchy1"/>
    <dgm:cxn modelId="{D6A9555E-0050-47D9-8B5D-793BB548C3C8}" type="presParOf" srcId="{323CAD37-BBB2-41CC-97FA-5449EC6275F8}" destId="{B1141154-28AF-497C-879F-91521D82B1F7}" srcOrd="0" destOrd="0" presId="urn:microsoft.com/office/officeart/2005/8/layout/hierarchy1"/>
    <dgm:cxn modelId="{E61BAA66-11B0-4E73-BBA7-6908E098872D}" type="presParOf" srcId="{B1141154-28AF-497C-879F-91521D82B1F7}" destId="{91A7DDFB-BECC-4263-882E-EE2722FDAE55}" srcOrd="0" destOrd="0" presId="urn:microsoft.com/office/officeart/2005/8/layout/hierarchy1"/>
    <dgm:cxn modelId="{9517BED4-DC10-4646-A445-F49093FADE0B}" type="presParOf" srcId="{B1141154-28AF-497C-879F-91521D82B1F7}" destId="{1A06B9B8-39F8-41F0-A233-2A6E04580577}" srcOrd="1" destOrd="0" presId="urn:microsoft.com/office/officeart/2005/8/layout/hierarchy1"/>
    <dgm:cxn modelId="{D266E45A-5494-4157-A5D3-80DDED035097}" type="presParOf" srcId="{323CAD37-BBB2-41CC-97FA-5449EC6275F8}" destId="{8585A1A2-FB20-495A-A2CA-BE5493ED0E81}" srcOrd="1" destOrd="0" presId="urn:microsoft.com/office/officeart/2005/8/layout/hierarchy1"/>
    <dgm:cxn modelId="{5F717767-4988-4710-AF19-768D9E903DD8}" type="presParOf" srcId="{8585A1A2-FB20-495A-A2CA-BE5493ED0E81}" destId="{A410A005-DD92-4632-B61C-9A42D8D051B1}" srcOrd="0" destOrd="0" presId="urn:microsoft.com/office/officeart/2005/8/layout/hierarchy1"/>
    <dgm:cxn modelId="{3836B2A3-272C-4EED-A13E-1D82A870F853}" type="presParOf" srcId="{8585A1A2-FB20-495A-A2CA-BE5493ED0E81}" destId="{FF0D522E-450F-4379-BE26-A607B6AD2E0B}" srcOrd="1" destOrd="0" presId="urn:microsoft.com/office/officeart/2005/8/layout/hierarchy1"/>
    <dgm:cxn modelId="{AD679731-99EE-425C-BC03-2521472A15A3}" type="presParOf" srcId="{FF0D522E-450F-4379-BE26-A607B6AD2E0B}" destId="{340D7628-075E-4A83-869A-077EB249C786}" srcOrd="0" destOrd="0" presId="urn:microsoft.com/office/officeart/2005/8/layout/hierarchy1"/>
    <dgm:cxn modelId="{D47D3954-DB97-461F-ABB1-396A1D87449D}" type="presParOf" srcId="{340D7628-075E-4A83-869A-077EB249C786}" destId="{5032227E-C859-4244-B9AB-01EF969EAAB1}" srcOrd="0" destOrd="0" presId="urn:microsoft.com/office/officeart/2005/8/layout/hierarchy1"/>
    <dgm:cxn modelId="{F8083F1C-B549-4A1A-A3F0-B33925A859E2}" type="presParOf" srcId="{340D7628-075E-4A83-869A-077EB249C786}" destId="{CFDF02A7-9AD0-4401-B4F2-20726D131D72}" srcOrd="1" destOrd="0" presId="urn:microsoft.com/office/officeart/2005/8/layout/hierarchy1"/>
    <dgm:cxn modelId="{0F97E064-87F8-4DEA-A64C-F21C45748FBE}" type="presParOf" srcId="{FF0D522E-450F-4379-BE26-A607B6AD2E0B}" destId="{59AEA603-34B7-4539-899A-BE4F3AB634E5}" srcOrd="1" destOrd="0" presId="urn:microsoft.com/office/officeart/2005/8/layout/hierarchy1"/>
    <dgm:cxn modelId="{75D2A2FB-1CA4-49D2-8B40-24501456C12F}" type="presParOf" srcId="{8585A1A2-FB20-495A-A2CA-BE5493ED0E81}" destId="{E55D8BA1-40B4-4496-874C-12E7626AF02D}" srcOrd="2" destOrd="0" presId="urn:microsoft.com/office/officeart/2005/8/layout/hierarchy1"/>
    <dgm:cxn modelId="{073A3FB2-EBD3-47C5-B6A7-D0F14D04B0A3}" type="presParOf" srcId="{8585A1A2-FB20-495A-A2CA-BE5493ED0E81}" destId="{CCFED1D1-AEEE-4022-BAF3-CE7717F228BA}" srcOrd="3" destOrd="0" presId="urn:microsoft.com/office/officeart/2005/8/layout/hierarchy1"/>
    <dgm:cxn modelId="{0036E74F-B8D1-481D-BF67-C686A1D421A1}" type="presParOf" srcId="{CCFED1D1-AEEE-4022-BAF3-CE7717F228BA}" destId="{DFBE75ED-BE65-43CD-BE9E-4589D40DB8BD}" srcOrd="0" destOrd="0" presId="urn:microsoft.com/office/officeart/2005/8/layout/hierarchy1"/>
    <dgm:cxn modelId="{AE9B02AC-1F2F-4344-8FCD-B57326986422}" type="presParOf" srcId="{DFBE75ED-BE65-43CD-BE9E-4589D40DB8BD}" destId="{2E61B2AD-18EF-4F8C-B649-4B067AC39893}" srcOrd="0" destOrd="0" presId="urn:microsoft.com/office/officeart/2005/8/layout/hierarchy1"/>
    <dgm:cxn modelId="{4840798B-BB63-4E5E-BEE3-011D1F72C2E6}" type="presParOf" srcId="{DFBE75ED-BE65-43CD-BE9E-4589D40DB8BD}" destId="{199D387A-A1FD-4067-A788-426D37865089}" srcOrd="1" destOrd="0" presId="urn:microsoft.com/office/officeart/2005/8/layout/hierarchy1"/>
    <dgm:cxn modelId="{B672897C-38C1-4550-A674-9ED972840EE2}" type="presParOf" srcId="{CCFED1D1-AEEE-4022-BAF3-CE7717F228BA}" destId="{58722B5B-7BCA-4C87-BEA1-D41AEC53A78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D8BA1-40B4-4496-874C-12E7626AF02D}">
      <dsp:nvSpPr>
        <dsp:cNvPr id="0" name=""/>
        <dsp:cNvSpPr/>
      </dsp:nvSpPr>
      <dsp:spPr>
        <a:xfrm>
          <a:off x="5221908" y="3198487"/>
          <a:ext cx="785689" cy="373916"/>
        </a:xfrm>
        <a:custGeom>
          <a:avLst/>
          <a:gdLst/>
          <a:ahLst/>
          <a:cxnLst/>
          <a:rect l="0" t="0" r="0" b="0"/>
          <a:pathLst>
            <a:path>
              <a:moveTo>
                <a:pt x="0" y="0"/>
              </a:moveTo>
              <a:lnTo>
                <a:pt x="0" y="254813"/>
              </a:lnTo>
              <a:lnTo>
                <a:pt x="785689" y="254813"/>
              </a:lnTo>
              <a:lnTo>
                <a:pt x="785689" y="373916"/>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10A005-DD92-4632-B61C-9A42D8D051B1}">
      <dsp:nvSpPr>
        <dsp:cNvPr id="0" name=""/>
        <dsp:cNvSpPr/>
      </dsp:nvSpPr>
      <dsp:spPr>
        <a:xfrm>
          <a:off x="4436218" y="3198487"/>
          <a:ext cx="785689" cy="373916"/>
        </a:xfrm>
        <a:custGeom>
          <a:avLst/>
          <a:gdLst/>
          <a:ahLst/>
          <a:cxnLst/>
          <a:rect l="0" t="0" r="0" b="0"/>
          <a:pathLst>
            <a:path>
              <a:moveTo>
                <a:pt x="785689" y="0"/>
              </a:moveTo>
              <a:lnTo>
                <a:pt x="785689" y="254813"/>
              </a:lnTo>
              <a:lnTo>
                <a:pt x="0" y="254813"/>
              </a:lnTo>
              <a:lnTo>
                <a:pt x="0" y="373916"/>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616DB6-872C-423F-B1DC-3648CF80C1BC}">
      <dsp:nvSpPr>
        <dsp:cNvPr id="0" name=""/>
        <dsp:cNvSpPr/>
      </dsp:nvSpPr>
      <dsp:spPr>
        <a:xfrm>
          <a:off x="4436218" y="2008167"/>
          <a:ext cx="785689" cy="373916"/>
        </a:xfrm>
        <a:custGeom>
          <a:avLst/>
          <a:gdLst/>
          <a:ahLst/>
          <a:cxnLst/>
          <a:rect l="0" t="0" r="0" b="0"/>
          <a:pathLst>
            <a:path>
              <a:moveTo>
                <a:pt x="0" y="0"/>
              </a:moveTo>
              <a:lnTo>
                <a:pt x="0" y="254813"/>
              </a:lnTo>
              <a:lnTo>
                <a:pt x="785689" y="254813"/>
              </a:lnTo>
              <a:lnTo>
                <a:pt x="785689" y="37391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A2A33-245D-4581-BDBD-5209E02790B5}">
      <dsp:nvSpPr>
        <dsp:cNvPr id="0" name=""/>
        <dsp:cNvSpPr/>
      </dsp:nvSpPr>
      <dsp:spPr>
        <a:xfrm>
          <a:off x="3650528" y="2008167"/>
          <a:ext cx="785689" cy="373916"/>
        </a:xfrm>
        <a:custGeom>
          <a:avLst/>
          <a:gdLst/>
          <a:ahLst/>
          <a:cxnLst/>
          <a:rect l="0" t="0" r="0" b="0"/>
          <a:pathLst>
            <a:path>
              <a:moveTo>
                <a:pt x="785689" y="0"/>
              </a:moveTo>
              <a:lnTo>
                <a:pt x="785689" y="254813"/>
              </a:lnTo>
              <a:lnTo>
                <a:pt x="0" y="254813"/>
              </a:lnTo>
              <a:lnTo>
                <a:pt x="0" y="37391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E5177D-4CA9-42ED-8341-178E5613A17A}">
      <dsp:nvSpPr>
        <dsp:cNvPr id="0" name=""/>
        <dsp:cNvSpPr/>
      </dsp:nvSpPr>
      <dsp:spPr>
        <a:xfrm>
          <a:off x="3257683" y="817847"/>
          <a:ext cx="1178534" cy="373916"/>
        </a:xfrm>
        <a:custGeom>
          <a:avLst/>
          <a:gdLst/>
          <a:ahLst/>
          <a:cxnLst/>
          <a:rect l="0" t="0" r="0" b="0"/>
          <a:pathLst>
            <a:path>
              <a:moveTo>
                <a:pt x="0" y="0"/>
              </a:moveTo>
              <a:lnTo>
                <a:pt x="0" y="254813"/>
              </a:lnTo>
              <a:lnTo>
                <a:pt x="1178534" y="254813"/>
              </a:lnTo>
              <a:lnTo>
                <a:pt x="1178534" y="373916"/>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9158C2-84E2-4075-A379-FB822A0ECC7D}">
      <dsp:nvSpPr>
        <dsp:cNvPr id="0" name=""/>
        <dsp:cNvSpPr/>
      </dsp:nvSpPr>
      <dsp:spPr>
        <a:xfrm>
          <a:off x="2033429" y="2008167"/>
          <a:ext cx="91440" cy="373916"/>
        </a:xfrm>
        <a:custGeom>
          <a:avLst/>
          <a:gdLst/>
          <a:ahLst/>
          <a:cxnLst/>
          <a:rect l="0" t="0" r="0" b="0"/>
          <a:pathLst>
            <a:path>
              <a:moveTo>
                <a:pt x="45720" y="0"/>
              </a:moveTo>
              <a:lnTo>
                <a:pt x="45720" y="37391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6A7F81-7A52-43C7-AB64-0611AA8DA41F}">
      <dsp:nvSpPr>
        <dsp:cNvPr id="0" name=""/>
        <dsp:cNvSpPr/>
      </dsp:nvSpPr>
      <dsp:spPr>
        <a:xfrm>
          <a:off x="2079149" y="817847"/>
          <a:ext cx="1178534" cy="373916"/>
        </a:xfrm>
        <a:custGeom>
          <a:avLst/>
          <a:gdLst/>
          <a:ahLst/>
          <a:cxnLst/>
          <a:rect l="0" t="0" r="0" b="0"/>
          <a:pathLst>
            <a:path>
              <a:moveTo>
                <a:pt x="1178534" y="0"/>
              </a:moveTo>
              <a:lnTo>
                <a:pt x="1178534" y="254813"/>
              </a:lnTo>
              <a:lnTo>
                <a:pt x="0" y="254813"/>
              </a:lnTo>
              <a:lnTo>
                <a:pt x="0" y="373916"/>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103D3-0A7D-4FD1-9F7D-DE10952A7952}">
      <dsp:nvSpPr>
        <dsp:cNvPr id="0" name=""/>
        <dsp:cNvSpPr/>
      </dsp:nvSpPr>
      <dsp:spPr>
        <a:xfrm>
          <a:off x="2614846" y="1444"/>
          <a:ext cx="1285674" cy="816403"/>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6FEDAD00-38C1-4FEC-8DBF-D0D666E43B1E}">
      <dsp:nvSpPr>
        <dsp:cNvPr id="0" name=""/>
        <dsp:cNvSpPr/>
      </dsp:nvSpPr>
      <dsp:spPr>
        <a:xfrm>
          <a:off x="2757699" y="137154"/>
          <a:ext cx="1285674" cy="81640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Is it Research?</a:t>
          </a:r>
        </a:p>
      </dsp:txBody>
      <dsp:txXfrm>
        <a:off x="2781611" y="161066"/>
        <a:ext cx="1237850" cy="768579"/>
      </dsp:txXfrm>
    </dsp:sp>
    <dsp:sp modelId="{116E6F3A-A4D3-4EF2-A1B0-6921152929A5}">
      <dsp:nvSpPr>
        <dsp:cNvPr id="0" name=""/>
        <dsp:cNvSpPr/>
      </dsp:nvSpPr>
      <dsp:spPr>
        <a:xfrm>
          <a:off x="1436312" y="1191764"/>
          <a:ext cx="1285674" cy="816403"/>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DC5F6D3A-04D7-4727-A52A-065A04D0E759}">
      <dsp:nvSpPr>
        <dsp:cNvPr id="0" name=""/>
        <dsp:cNvSpPr/>
      </dsp:nvSpPr>
      <dsp:spPr>
        <a:xfrm>
          <a:off x="1579165" y="1327474"/>
          <a:ext cx="1285674" cy="81640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No</a:t>
          </a:r>
        </a:p>
      </dsp:txBody>
      <dsp:txXfrm>
        <a:off x="1603077" y="1351386"/>
        <a:ext cx="1237850" cy="768579"/>
      </dsp:txXfrm>
    </dsp:sp>
    <dsp:sp modelId="{2C5B18B1-AEE7-4802-805E-132F2C162F8D}">
      <dsp:nvSpPr>
        <dsp:cNvPr id="0" name=""/>
        <dsp:cNvSpPr/>
      </dsp:nvSpPr>
      <dsp:spPr>
        <a:xfrm>
          <a:off x="1436312" y="2382084"/>
          <a:ext cx="1285674" cy="816403"/>
        </a:xfrm>
        <a:prstGeom prst="roundRect">
          <a:avLst>
            <a:gd name="adj" fmla="val 10000"/>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36D38320-E2C6-4F73-8E65-DF8BB75F61F1}">
      <dsp:nvSpPr>
        <dsp:cNvPr id="0" name=""/>
        <dsp:cNvSpPr/>
      </dsp:nvSpPr>
      <dsp:spPr>
        <a:xfrm>
          <a:off x="1579165" y="2517794"/>
          <a:ext cx="1285674" cy="81640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Not Human Subjects Determination</a:t>
          </a:r>
        </a:p>
      </dsp:txBody>
      <dsp:txXfrm>
        <a:off x="1603077" y="2541706"/>
        <a:ext cx="1237850" cy="768579"/>
      </dsp:txXfrm>
    </dsp:sp>
    <dsp:sp modelId="{92F39B5A-D301-4800-B3F6-C08C0F77A69F}">
      <dsp:nvSpPr>
        <dsp:cNvPr id="0" name=""/>
        <dsp:cNvSpPr/>
      </dsp:nvSpPr>
      <dsp:spPr>
        <a:xfrm>
          <a:off x="3793381" y="1191764"/>
          <a:ext cx="1285674" cy="816403"/>
        </a:xfrm>
        <a:prstGeom prst="roundRect">
          <a:avLst>
            <a:gd name="adj" fmla="val 10000"/>
          </a:avLst>
        </a:prstGeom>
        <a:blipFill rotWithShape="1">
          <a:blip xmlns:r="http://schemas.openxmlformats.org/officeDocument/2006/relationships" r:embed="rId1">
            <a:duotone>
              <a:schemeClr val="accent2">
                <a:hueOff val="0"/>
                <a:satOff val="0"/>
                <a:lumOff val="0"/>
                <a:alphaOff val="0"/>
                <a:shade val="36000"/>
                <a:satMod val="120000"/>
              </a:schemeClr>
              <a:schemeClr val="accent2">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17D558DF-A48D-4471-AEFB-C7CED6C6C115}">
      <dsp:nvSpPr>
        <dsp:cNvPr id="0" name=""/>
        <dsp:cNvSpPr/>
      </dsp:nvSpPr>
      <dsp:spPr>
        <a:xfrm>
          <a:off x="3936234" y="1327474"/>
          <a:ext cx="1285674" cy="81640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Yes</a:t>
          </a:r>
        </a:p>
      </dsp:txBody>
      <dsp:txXfrm>
        <a:off x="3960146" y="1351386"/>
        <a:ext cx="1237850" cy="768579"/>
      </dsp:txXfrm>
    </dsp:sp>
    <dsp:sp modelId="{4F597F9C-1551-4073-AD00-FC9B92E3C541}">
      <dsp:nvSpPr>
        <dsp:cNvPr id="0" name=""/>
        <dsp:cNvSpPr/>
      </dsp:nvSpPr>
      <dsp:spPr>
        <a:xfrm>
          <a:off x="3007691" y="2382084"/>
          <a:ext cx="1285674" cy="816403"/>
        </a:xfrm>
        <a:prstGeom prst="roundRect">
          <a:avLst>
            <a:gd name="adj" fmla="val 10000"/>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DD30D826-B35F-4E7E-B710-15540D966D75}">
      <dsp:nvSpPr>
        <dsp:cNvPr id="0" name=""/>
        <dsp:cNvSpPr/>
      </dsp:nvSpPr>
      <dsp:spPr>
        <a:xfrm>
          <a:off x="3150544" y="2517794"/>
          <a:ext cx="1285674" cy="81640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Exempt Review</a:t>
          </a:r>
        </a:p>
      </dsp:txBody>
      <dsp:txXfrm>
        <a:off x="3174456" y="2541706"/>
        <a:ext cx="1237850" cy="768579"/>
      </dsp:txXfrm>
    </dsp:sp>
    <dsp:sp modelId="{91A7DDFB-BECC-4263-882E-EE2722FDAE55}">
      <dsp:nvSpPr>
        <dsp:cNvPr id="0" name=""/>
        <dsp:cNvSpPr/>
      </dsp:nvSpPr>
      <dsp:spPr>
        <a:xfrm>
          <a:off x="4579071" y="2382084"/>
          <a:ext cx="1285674" cy="816403"/>
        </a:xfrm>
        <a:prstGeom prst="roundRect">
          <a:avLst>
            <a:gd name="adj" fmla="val 10000"/>
          </a:avLst>
        </a:prstGeom>
        <a:blipFill rotWithShape="1">
          <a:blip xmlns:r="http://schemas.openxmlformats.org/officeDocument/2006/relationships" r:embed="rId1">
            <a:duotone>
              <a:schemeClr val="accent3">
                <a:hueOff val="0"/>
                <a:satOff val="0"/>
                <a:lumOff val="0"/>
                <a:alphaOff val="0"/>
                <a:shade val="36000"/>
                <a:satMod val="120000"/>
              </a:schemeClr>
              <a:schemeClr val="accent3">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1A06B9B8-39F8-41F0-A233-2A6E04580577}">
      <dsp:nvSpPr>
        <dsp:cNvPr id="0" name=""/>
        <dsp:cNvSpPr/>
      </dsp:nvSpPr>
      <dsp:spPr>
        <a:xfrm>
          <a:off x="4721923" y="2517794"/>
          <a:ext cx="1285674" cy="81640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Non-Exempt Review</a:t>
          </a:r>
        </a:p>
      </dsp:txBody>
      <dsp:txXfrm>
        <a:off x="4745835" y="2541706"/>
        <a:ext cx="1237850" cy="768579"/>
      </dsp:txXfrm>
    </dsp:sp>
    <dsp:sp modelId="{5032227E-C859-4244-B9AB-01EF969EAAB1}">
      <dsp:nvSpPr>
        <dsp:cNvPr id="0" name=""/>
        <dsp:cNvSpPr/>
      </dsp:nvSpPr>
      <dsp:spPr>
        <a:xfrm>
          <a:off x="3793381" y="3572404"/>
          <a:ext cx="1285674" cy="816403"/>
        </a:xfrm>
        <a:prstGeom prst="roundRect">
          <a:avLst>
            <a:gd name="adj" fmla="val 10000"/>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CFDF02A7-9AD0-4401-B4F2-20726D131D72}">
      <dsp:nvSpPr>
        <dsp:cNvPr id="0" name=""/>
        <dsp:cNvSpPr/>
      </dsp:nvSpPr>
      <dsp:spPr>
        <a:xfrm>
          <a:off x="3936234" y="3708114"/>
          <a:ext cx="1285674" cy="81640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Expedited Review</a:t>
          </a:r>
        </a:p>
      </dsp:txBody>
      <dsp:txXfrm>
        <a:off x="3960146" y="3732026"/>
        <a:ext cx="1237850" cy="768579"/>
      </dsp:txXfrm>
    </dsp:sp>
    <dsp:sp modelId="{2E61B2AD-18EF-4F8C-B649-4B067AC39893}">
      <dsp:nvSpPr>
        <dsp:cNvPr id="0" name=""/>
        <dsp:cNvSpPr/>
      </dsp:nvSpPr>
      <dsp:spPr>
        <a:xfrm>
          <a:off x="5364760" y="3572404"/>
          <a:ext cx="1285674" cy="816403"/>
        </a:xfrm>
        <a:prstGeom prst="roundRect">
          <a:avLst>
            <a:gd name="adj" fmla="val 10000"/>
          </a:avLst>
        </a:prstGeom>
        <a:blipFill rotWithShape="1">
          <a:blip xmlns:r="http://schemas.openxmlformats.org/officeDocument/2006/relationships" r:embed="rId1">
            <a:duotone>
              <a:schemeClr val="accent4">
                <a:hueOff val="0"/>
                <a:satOff val="0"/>
                <a:lumOff val="0"/>
                <a:alphaOff val="0"/>
                <a:shade val="36000"/>
                <a:satMod val="120000"/>
              </a:schemeClr>
              <a:schemeClr val="accent4">
                <a:hueOff val="0"/>
                <a:satOff val="0"/>
                <a:lumOff val="0"/>
                <a:alphaOff val="0"/>
                <a:tint val="40000"/>
              </a:schemeClr>
            </a:duotone>
          </a:blip>
          <a:tile tx="0" ty="0" sx="60000" sy="59000" flip="none" algn="tl"/>
        </a:blipFill>
        <a:ln>
          <a:noFill/>
        </a:ln>
        <a:effectLst>
          <a:outerShdw blurRad="50800" dist="19050" dir="5400000" algn="tl" rotWithShape="0">
            <a:srgbClr val="000000">
              <a:alpha val="60000"/>
            </a:srgbClr>
          </a:outerShdw>
          <a:softEdge rad="12700"/>
        </a:effectLst>
      </dsp:spPr>
      <dsp:style>
        <a:lnRef idx="0">
          <a:scrgbClr r="0" g="0" b="0"/>
        </a:lnRef>
        <a:fillRef idx="3">
          <a:scrgbClr r="0" g="0" b="0"/>
        </a:fillRef>
        <a:effectRef idx="3">
          <a:scrgbClr r="0" g="0" b="0"/>
        </a:effectRef>
        <a:fontRef idx="minor">
          <a:schemeClr val="lt1"/>
        </a:fontRef>
      </dsp:style>
    </dsp:sp>
    <dsp:sp modelId="{199D387A-A1FD-4067-A788-426D37865089}">
      <dsp:nvSpPr>
        <dsp:cNvPr id="0" name=""/>
        <dsp:cNvSpPr/>
      </dsp:nvSpPr>
      <dsp:spPr>
        <a:xfrm>
          <a:off x="5507613" y="3708114"/>
          <a:ext cx="1285674" cy="81640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a:softEdge rad="12700"/>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Full Board</a:t>
          </a:r>
        </a:p>
      </dsp:txBody>
      <dsp:txXfrm>
        <a:off x="5531525" y="3732026"/>
        <a:ext cx="1237850" cy="7685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C8BF7-4EC1-F845-A6DB-01B562DD38B5}" type="datetimeFigureOut">
              <a:rPr lang="en-US" smtClean="0"/>
              <a:t>10/15/20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179A1-F412-2E42-B01D-552571635053}" type="slidenum">
              <a:rPr lang="en-US" smtClean="0"/>
              <a:t>‹#›</a:t>
            </a:fld>
            <a:endParaRPr lang="en-US"/>
          </a:p>
        </p:txBody>
      </p:sp>
    </p:spTree>
    <p:extLst>
      <p:ext uri="{BB962C8B-B14F-4D97-AF65-F5344CB8AC3E}">
        <p14:creationId xmlns:p14="http://schemas.microsoft.com/office/powerpoint/2010/main" val="175386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National Commission for Protection of Human Subjects of Biomedical and Behavioral Research—1979</a:t>
            </a:r>
          </a:p>
          <a:p>
            <a:pPr>
              <a:spcBef>
                <a:spcPct val="0"/>
              </a:spcBef>
            </a:pPr>
            <a:r>
              <a:rPr lang="en-US" dirty="0"/>
              <a:t>Respect for Persons—Autonomy—People have the right to choose whether to be in a research study or not—Must make informed decisions—Persons with diminished autonomy are entitled to protection.</a:t>
            </a:r>
          </a:p>
          <a:p>
            <a:pPr>
              <a:spcBef>
                <a:spcPct val="0"/>
              </a:spcBef>
            </a:pPr>
            <a:r>
              <a:rPr lang="en-US" dirty="0" err="1"/>
              <a:t>Beneficience</a:t>
            </a:r>
            <a:r>
              <a:rPr lang="en-US" dirty="0"/>
              <a:t>—Participants should not be harmed.  Research should do good.  Maximize possible benefits and minimize possible harm—Risk/ Benefit ratio</a:t>
            </a:r>
          </a:p>
          <a:p>
            <a:pPr>
              <a:spcBef>
                <a:spcPct val="0"/>
              </a:spcBef>
            </a:pPr>
            <a:r>
              <a:rPr lang="en-US" dirty="0"/>
              <a:t>Justice-benefits and risks of research must be distributed fairly—fair selection of participants and the participant pool should be able to enjoy the benefits of the outcomes of the research (drug tested on poor, but only affordable by rich?)</a:t>
            </a:r>
          </a:p>
          <a:p>
            <a:pPr>
              <a:spcBef>
                <a:spcPct val="0"/>
              </a:spcBef>
            </a:pPr>
            <a:endParaRPr lang="en-US" dirty="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069F2B-A8DE-4184-BAA4-B0646EFD9F18}"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336945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FD0718-E5D6-421C-AD4A-09AC106D0ACC}" type="slidenum">
              <a:rPr lang="en-US"/>
              <a:pPr fontAlgn="base">
                <a:spcBef>
                  <a:spcPct val="0"/>
                </a:spcBef>
                <a:spcAft>
                  <a:spcPct val="0"/>
                </a:spcAft>
              </a:pPr>
              <a:t>36</a:t>
            </a:fld>
            <a:endParaRPr lang="en-US"/>
          </a:p>
        </p:txBody>
      </p:sp>
    </p:spTree>
    <p:extLst>
      <p:ext uri="{BB962C8B-B14F-4D97-AF65-F5344CB8AC3E}">
        <p14:creationId xmlns:p14="http://schemas.microsoft.com/office/powerpoint/2010/main" val="221603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U.S. Department of Health and Human Services</a:t>
            </a:r>
          </a:p>
          <a:p>
            <a:pPr>
              <a:spcBef>
                <a:spcPct val="0"/>
              </a:spcBef>
            </a:pPr>
            <a:endParaRPr lang="en-US" dirty="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B3E6FB-9C30-49D3-8DC7-D72254AC5561}" type="slidenum">
              <a:rPr lang="en-US"/>
              <a:pPr fontAlgn="base">
                <a:spcBef>
                  <a:spcPct val="0"/>
                </a:spcBef>
                <a:spcAft>
                  <a:spcPct val="0"/>
                </a:spcAft>
              </a:pPr>
              <a:t>37</a:t>
            </a:fld>
            <a:endParaRPr lang="en-US"/>
          </a:p>
        </p:txBody>
      </p:sp>
    </p:spTree>
    <p:extLst>
      <p:ext uri="{BB962C8B-B14F-4D97-AF65-F5344CB8AC3E}">
        <p14:creationId xmlns:p14="http://schemas.microsoft.com/office/powerpoint/2010/main" val="2862988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marL="0" lvl="1">
              <a:spcBef>
                <a:spcPct val="0"/>
              </a:spcBef>
            </a:pPr>
            <a:r>
              <a:rPr lang="en-US" sz="1700" dirty="0"/>
              <a:t>The training is good for 3 years.  After 3 years, you need to do a refresher course.</a:t>
            </a:r>
          </a:p>
          <a:p>
            <a:pPr>
              <a:spcBef>
                <a:spcPct val="0"/>
              </a:spcBef>
            </a:pPr>
            <a:endParaRPr lang="en-US" dirty="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4831F5-EEAE-408C-B095-C6942C54F181}"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42979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Program Evaluation</a:t>
            </a:r>
          </a:p>
          <a:p>
            <a:pPr>
              <a:spcBef>
                <a:spcPct val="0"/>
              </a:spcBef>
            </a:pPr>
            <a:r>
              <a:rPr lang="en-US" dirty="0"/>
              <a:t>Case</a:t>
            </a:r>
            <a:r>
              <a:rPr lang="en-US" baseline="0" dirty="0"/>
              <a:t> Analysis</a:t>
            </a:r>
          </a:p>
          <a:p>
            <a:pPr>
              <a:spcBef>
                <a:spcPct val="0"/>
              </a:spcBef>
            </a:pPr>
            <a:endParaRPr lang="en-US" baseline="0" dirty="0"/>
          </a:p>
          <a:p>
            <a:pPr>
              <a:spcBef>
                <a:spcPct val="0"/>
              </a:spcBef>
            </a:pPr>
            <a:r>
              <a:rPr lang="en-US" dirty="0"/>
              <a:t>RESEARCH PROJECTS either directed or independent, which employ systematic</a:t>
            </a:r>
          </a:p>
          <a:p>
            <a:pPr>
              <a:spcBef>
                <a:spcPct val="0"/>
              </a:spcBef>
            </a:pPr>
            <a:r>
              <a:rPr lang="en-US" dirty="0"/>
              <a:t>data collection with the intent to contribute to generalizable knowledge.</a:t>
            </a:r>
          </a:p>
          <a:p>
            <a:pPr>
              <a:spcBef>
                <a:spcPct val="0"/>
              </a:spcBef>
            </a:pPr>
            <a:r>
              <a:rPr lang="en-US" dirty="0"/>
              <a:t>RESEARCH EXERCISES, the goal of which is to provide research training</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910771-A030-463F-B815-6101F5C18B31}"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211063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Program Evaluation</a:t>
            </a:r>
          </a:p>
          <a:p>
            <a:pPr>
              <a:spcBef>
                <a:spcPct val="0"/>
              </a:spcBef>
            </a:pPr>
            <a:r>
              <a:rPr lang="en-US" dirty="0"/>
              <a:t>Case</a:t>
            </a:r>
            <a:r>
              <a:rPr lang="en-US" baseline="0" dirty="0"/>
              <a:t> Analysis</a:t>
            </a:r>
          </a:p>
          <a:p>
            <a:pPr>
              <a:spcBef>
                <a:spcPct val="0"/>
              </a:spcBef>
            </a:pPr>
            <a:endParaRPr lang="en-US" baseline="0" dirty="0"/>
          </a:p>
          <a:p>
            <a:pPr>
              <a:spcBef>
                <a:spcPct val="0"/>
              </a:spcBef>
            </a:pPr>
            <a:r>
              <a:rPr lang="en-US" dirty="0"/>
              <a:t>RESEARCH PROJECTS either directed or independent, which employ systematic</a:t>
            </a:r>
          </a:p>
          <a:p>
            <a:pPr>
              <a:spcBef>
                <a:spcPct val="0"/>
              </a:spcBef>
            </a:pPr>
            <a:r>
              <a:rPr lang="en-US" dirty="0"/>
              <a:t>data collection with the intent to contribute to generalizable knowledge.</a:t>
            </a:r>
          </a:p>
          <a:p>
            <a:pPr>
              <a:spcBef>
                <a:spcPct val="0"/>
              </a:spcBef>
            </a:pPr>
            <a:r>
              <a:rPr lang="en-US" dirty="0"/>
              <a:t>RESEARCH EXERCISES, the goal of which is to provide research training</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910771-A030-463F-B815-6101F5C18B31}"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327925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223115-FB94-447E-A689-5AB324A35194}" type="slidenum">
              <a:rPr lang="en-US" smtClean="0"/>
              <a:pPr>
                <a:defRPr/>
              </a:pPr>
              <a:t>23</a:t>
            </a:fld>
            <a:endParaRPr lang="en-US"/>
          </a:p>
        </p:txBody>
      </p:sp>
    </p:spTree>
    <p:extLst>
      <p:ext uri="{BB962C8B-B14F-4D97-AF65-F5344CB8AC3E}">
        <p14:creationId xmlns:p14="http://schemas.microsoft.com/office/powerpoint/2010/main" val="782282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223115-FB94-447E-A689-5AB324A35194}" type="slidenum">
              <a:rPr lang="en-US" smtClean="0"/>
              <a:pPr>
                <a:defRPr/>
              </a:pPr>
              <a:t>24</a:t>
            </a:fld>
            <a:endParaRPr lang="en-US"/>
          </a:p>
        </p:txBody>
      </p:sp>
    </p:spTree>
    <p:extLst>
      <p:ext uri="{BB962C8B-B14F-4D97-AF65-F5344CB8AC3E}">
        <p14:creationId xmlns:p14="http://schemas.microsoft.com/office/powerpoint/2010/main" val="3478673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D223115-FB94-447E-A689-5AB324A35194}" type="slidenum">
              <a:rPr lang="en-US" smtClean="0"/>
              <a:pPr>
                <a:defRPr/>
              </a:pPr>
              <a:t>25</a:t>
            </a:fld>
            <a:endParaRPr lang="en-US"/>
          </a:p>
        </p:txBody>
      </p:sp>
    </p:spTree>
    <p:extLst>
      <p:ext uri="{BB962C8B-B14F-4D97-AF65-F5344CB8AC3E}">
        <p14:creationId xmlns:p14="http://schemas.microsoft.com/office/powerpoint/2010/main" val="4094050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This is a local policy—But resulted from flack raised by school districts when study was being conducted and the superintendent was unaware of the study.  </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F91CCE-CA15-40BA-8C7D-5DB0032D900E}" type="slidenum">
              <a:rPr lang="en-US"/>
              <a:pPr fontAlgn="base">
                <a:spcBef>
                  <a:spcPct val="0"/>
                </a:spcBef>
                <a:spcAft>
                  <a:spcPct val="0"/>
                </a:spcAft>
              </a:pPr>
              <a:t>33</a:t>
            </a:fld>
            <a:endParaRPr lang="en-US"/>
          </a:p>
        </p:txBody>
      </p:sp>
    </p:spTree>
    <p:extLst>
      <p:ext uri="{BB962C8B-B14F-4D97-AF65-F5344CB8AC3E}">
        <p14:creationId xmlns:p14="http://schemas.microsoft.com/office/powerpoint/2010/main" val="1302831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You should avoid this if you can</a:t>
            </a: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E94676-90AE-4A17-8745-40786F6F3126}" type="slidenum">
              <a:rPr lang="en-US"/>
              <a:pPr fontAlgn="base">
                <a:spcBef>
                  <a:spcPct val="0"/>
                </a:spcBef>
                <a:spcAft>
                  <a:spcPct val="0"/>
                </a:spcAft>
              </a:pPr>
              <a:t>34</a:t>
            </a:fld>
            <a:endParaRPr lang="en-US"/>
          </a:p>
        </p:txBody>
      </p:sp>
    </p:spTree>
    <p:extLst>
      <p:ext uri="{BB962C8B-B14F-4D97-AF65-F5344CB8AC3E}">
        <p14:creationId xmlns:p14="http://schemas.microsoft.com/office/powerpoint/2010/main" val="390591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51287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01095AB2-D6CF-B145-ADED-B2B5BDEE3DE2}" type="datetimeFigureOut">
              <a:rPr lang="en-US" smtClean="0"/>
              <a:t>10/15/20</a:t>
            </a:fld>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311412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01095AB2-D6CF-B145-ADED-B2B5BDEE3DE2}" type="datetimeFigureOut">
              <a:rPr lang="en-US" smtClean="0"/>
              <a:t>10/15/20</a:t>
            </a:fld>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1581219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197600" y="1981200"/>
            <a:ext cx="5080000" cy="4114800"/>
          </a:xfrm>
        </p:spPr>
        <p:txBody>
          <a:bodyPr/>
          <a:lstStyle/>
          <a:p>
            <a:pPr lvl="0"/>
            <a:r>
              <a:rPr lang="en-US" noProof="0"/>
              <a:t>Click icon to add online image</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01095AB2-D6CF-B145-ADED-B2B5BDEE3DE2}" type="datetimeFigureOut">
              <a:rPr lang="en-US" smtClean="0"/>
              <a:t>10/15/20</a:t>
            </a:fld>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4068163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r>
              <a:rPr lang="en-US" noProof="0"/>
              <a:t>Click icon to add table</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01095AB2-D6CF-B145-ADED-B2B5BDEE3DE2}" type="datetimeFigureOut">
              <a:rPr lang="en-US" smtClean="0"/>
              <a:t>10/15/20</a:t>
            </a:fld>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1323025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r>
              <a:rPr lang="en-US" noProof="0"/>
              <a:t>Click icon to add chart</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01095AB2-D6CF-B145-ADED-B2B5BDEE3DE2}" type="datetimeFigureOut">
              <a:rPr lang="en-US" smtClean="0"/>
              <a:t>10/15/20</a:t>
            </a:fld>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1969871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01095AB2-D6CF-B145-ADED-B2B5BDEE3DE2}" type="datetimeFigureOut">
              <a:rPr lang="en-US" smtClean="0"/>
              <a:t>10/15/20</a:t>
            </a:fld>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1034937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609600"/>
            <a:ext cx="10058400" cy="1219200"/>
          </a:xfrm>
        </p:spPr>
        <p:txBody>
          <a:bodyPr/>
          <a:lstStyle/>
          <a:p>
            <a:r>
              <a:rPr lang="en-US"/>
              <a:t>Click to edit Master title style</a:t>
            </a:r>
          </a:p>
        </p:txBody>
      </p:sp>
      <p:sp>
        <p:nvSpPr>
          <p:cNvPr id="3" name="Chart Placeholder 2"/>
          <p:cNvSpPr>
            <a:spLocks noGrp="1"/>
          </p:cNvSpPr>
          <p:nvPr>
            <p:ph type="chart" idx="1"/>
          </p:nvPr>
        </p:nvSpPr>
        <p:spPr>
          <a:xfrm>
            <a:off x="1016000" y="1981200"/>
            <a:ext cx="10058400" cy="4114800"/>
          </a:xfrm>
        </p:spPr>
        <p:txBody>
          <a:bodyPr/>
          <a:lstStyle/>
          <a:p>
            <a:r>
              <a:rPr lang="en-US"/>
              <a:t>Click icon to add chart</a:t>
            </a:r>
          </a:p>
        </p:txBody>
      </p:sp>
      <p:sp>
        <p:nvSpPr>
          <p:cNvPr id="4" name="Footer Placeholder 3"/>
          <p:cNvSpPr>
            <a:spLocks noGrp="1"/>
          </p:cNvSpPr>
          <p:nvPr>
            <p:ph type="ftr" sz="quarter" idx="10"/>
          </p:nvPr>
        </p:nvSpPr>
        <p:spPr>
          <a:xfrm>
            <a:off x="4165600" y="6248400"/>
            <a:ext cx="3860800"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575664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2" name="Picture 12" descr="pptg52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80"/>
            <a:ext cx="12192000" cy="68580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5123" name="Rectangle 3"/>
          <p:cNvSpPr>
            <a:spLocks noChangeArrowheads="1"/>
          </p:cNvSpPr>
          <p:nvPr/>
        </p:nvSpPr>
        <p:spPr bwMode="auto">
          <a:xfrm>
            <a:off x="1016000" y="609600"/>
            <a:ext cx="10160000" cy="5562600"/>
          </a:xfrm>
          <a:prstGeom prst="rect">
            <a:avLst/>
          </a:prstGeom>
          <a:solidFill>
            <a:srgbClr val="FFFFFF"/>
          </a:solidFill>
          <a:ln w="9525">
            <a:solidFill>
              <a:srgbClr val="FFCC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5124" name="Rectangle 4"/>
          <p:cNvSpPr>
            <a:spLocks noGrp="1" noChangeArrowheads="1"/>
          </p:cNvSpPr>
          <p:nvPr>
            <p:ph type="ctrTitle"/>
          </p:nvPr>
        </p:nvSpPr>
        <p:spPr>
          <a:xfrm>
            <a:off x="1016000" y="2286000"/>
            <a:ext cx="10160000" cy="1143000"/>
          </a:xfrm>
        </p:spPr>
        <p:txBody>
          <a:bodyPr/>
          <a:lstStyle>
            <a:lvl1pPr>
              <a:defRPr/>
            </a:lvl1pPr>
          </a:lstStyle>
          <a:p>
            <a:pPr lvl="0"/>
            <a:r>
              <a:rPr lang="en-US" altLang="en-US" noProof="0"/>
              <a:t>Click to edit Master title style</a:t>
            </a:r>
          </a:p>
        </p:txBody>
      </p:sp>
      <p:sp>
        <p:nvSpPr>
          <p:cNvPr id="5125" name="Rectangle 5"/>
          <p:cNvSpPr>
            <a:spLocks noGrp="1" noChangeArrowheads="1"/>
          </p:cNvSpPr>
          <p:nvPr>
            <p:ph type="subTitle" idx="1"/>
          </p:nvPr>
        </p:nvSpPr>
        <p:spPr>
          <a:xfrm>
            <a:off x="1828800" y="3886200"/>
            <a:ext cx="8534400" cy="1752600"/>
          </a:xfrm>
        </p:spPr>
        <p:txBody>
          <a:bodyPr/>
          <a:lstStyle>
            <a:lvl1pPr marL="0" indent="0" algn="ctr">
              <a:buFont typeface="Wingdings" charset="2"/>
              <a:buNone/>
              <a:defRPr/>
            </a:lvl1pPr>
          </a:lstStyle>
          <a:p>
            <a:pPr lvl="0"/>
            <a:r>
              <a:rPr lang="en-US" altLang="en-US" noProof="0"/>
              <a:t>Click to edit Master subtitle style</a:t>
            </a:r>
          </a:p>
        </p:txBody>
      </p:sp>
    </p:spTree>
    <p:extLst>
      <p:ext uri="{BB962C8B-B14F-4D97-AF65-F5344CB8AC3E}">
        <p14:creationId xmlns:p14="http://schemas.microsoft.com/office/powerpoint/2010/main" val="1828766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atin typeface="Times New Roman" panose="02020603050405020304" pitchFamily="18" charset="0"/>
                <a:cs typeface="Times New Roman" panose="020206030504050203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512105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1066800" y="1828800"/>
            <a:ext cx="10058400" cy="4114800"/>
          </a:xfrm>
        </p:spPr>
        <p:txBody>
          <a:bodyPr/>
          <a:lstStyle>
            <a:lvl1pPr>
              <a:defRPr>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000">
                <a:solidFill>
                  <a:schemeClr val="tx1"/>
                </a:solidFill>
                <a:latin typeface="Times New Roman" panose="02020603050405020304" pitchFamily="18" charset="0"/>
                <a:cs typeface="Times New Roman" panose="02020603050405020304" pitchFamily="18" charset="0"/>
              </a:defRPr>
            </a:lvl3pPr>
            <a:lvl4pPr>
              <a:defRPr sz="1800">
                <a:solidFill>
                  <a:schemeClr val="tx1"/>
                </a:solidFill>
                <a:latin typeface="Times New Roman" panose="02020603050405020304" pitchFamily="18" charset="0"/>
                <a:cs typeface="Times New Roman" panose="02020603050405020304" pitchFamily="18" charset="0"/>
              </a:defRPr>
            </a:lvl4pPr>
            <a:lvl5pPr>
              <a:defRPr sz="1600">
                <a:solidFill>
                  <a:schemeClr val="tx1"/>
                </a:solidFill>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961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78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1016000" y="1981200"/>
            <a:ext cx="4927600" cy="4114800"/>
          </a:xfrm>
        </p:spPr>
        <p:txBody>
          <a:bodyPr/>
          <a:lstStyle>
            <a:lvl1pPr>
              <a:defRPr>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4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46800" y="1981200"/>
            <a:ext cx="4927600" cy="411480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9550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lvl1pPr>
              <a:defRPr>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4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lvl1pPr>
              <a:defRPr>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4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1983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944247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977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a:xfrm>
            <a:off x="4165600" y="6248400"/>
            <a:ext cx="3860800" cy="457200"/>
          </a:xfrm>
          <a:prstGeom prst="rect">
            <a:avLst/>
          </a:prstGeom>
        </p:spPr>
        <p:txBody>
          <a:bodyPr/>
          <a:lstStyle>
            <a:lvl1pPr>
              <a:defRPr/>
            </a:lvl1pPr>
          </a:lstStyle>
          <a:p>
            <a:endParaRPr lang="en-US" altLang="en-US"/>
          </a:p>
        </p:txBody>
      </p:sp>
    </p:spTree>
    <p:extLst>
      <p:ext uri="{BB962C8B-B14F-4D97-AF65-F5344CB8AC3E}">
        <p14:creationId xmlns:p14="http://schemas.microsoft.com/office/powerpoint/2010/main" val="2700616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a:xfrm>
            <a:off x="4165600" y="6248400"/>
            <a:ext cx="3860800" cy="457200"/>
          </a:xfrm>
          <a:prstGeom prst="rect">
            <a:avLst/>
          </a:prstGeom>
        </p:spPr>
        <p:txBody>
          <a:bodyPr/>
          <a:lstStyle>
            <a:lvl1pPr>
              <a:defRPr/>
            </a:lvl1pPr>
          </a:lstStyle>
          <a:p>
            <a:endParaRPr lang="en-US" altLang="en-US"/>
          </a:p>
        </p:txBody>
      </p:sp>
    </p:spTree>
    <p:extLst>
      <p:ext uri="{BB962C8B-B14F-4D97-AF65-F5344CB8AC3E}">
        <p14:creationId xmlns:p14="http://schemas.microsoft.com/office/powerpoint/2010/main" val="1428200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4165600" y="6248400"/>
            <a:ext cx="3860800" cy="457200"/>
          </a:xfrm>
          <a:prstGeom prst="rect">
            <a:avLst/>
          </a:prstGeom>
        </p:spPr>
        <p:txBody>
          <a:bodyPr/>
          <a:lstStyle>
            <a:lvl1pPr>
              <a:defRPr/>
            </a:lvl1pPr>
          </a:lstStyle>
          <a:p>
            <a:endParaRPr lang="en-US" altLang="en-US"/>
          </a:p>
        </p:txBody>
      </p:sp>
    </p:spTree>
    <p:extLst>
      <p:ext uri="{BB962C8B-B14F-4D97-AF65-F5344CB8AC3E}">
        <p14:creationId xmlns:p14="http://schemas.microsoft.com/office/powerpoint/2010/main" val="959435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59800" y="609600"/>
            <a:ext cx="25146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609600"/>
            <a:ext cx="7340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4165600" y="6248400"/>
            <a:ext cx="3860800" cy="457200"/>
          </a:xfrm>
          <a:prstGeom prst="rect">
            <a:avLst/>
          </a:prstGeom>
        </p:spPr>
        <p:txBody>
          <a:bodyPr/>
          <a:lstStyle>
            <a:lvl1pPr>
              <a:defRPr/>
            </a:lvl1pPr>
          </a:lstStyle>
          <a:p>
            <a:endParaRPr lang="en-US" altLang="en-US"/>
          </a:p>
        </p:txBody>
      </p:sp>
    </p:spTree>
    <p:extLst>
      <p:ext uri="{BB962C8B-B14F-4D97-AF65-F5344CB8AC3E}">
        <p14:creationId xmlns:p14="http://schemas.microsoft.com/office/powerpoint/2010/main" val="3501662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609600"/>
            <a:ext cx="10058400" cy="1219200"/>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hart Placeholder 2"/>
          <p:cNvSpPr>
            <a:spLocks noGrp="1"/>
          </p:cNvSpPr>
          <p:nvPr>
            <p:ph type="chart" idx="1"/>
          </p:nvPr>
        </p:nvSpPr>
        <p:spPr>
          <a:xfrm>
            <a:off x="1016000" y="1981200"/>
            <a:ext cx="10058400" cy="4114800"/>
          </a:xfrm>
        </p:spPr>
        <p:txBody>
          <a:bodyPr/>
          <a:lstStyle/>
          <a:p>
            <a:r>
              <a:rPr lang="en-US"/>
              <a:t>Click icon to add chart</a:t>
            </a:r>
          </a:p>
        </p:txBody>
      </p:sp>
    </p:spTree>
    <p:extLst>
      <p:ext uri="{BB962C8B-B14F-4D97-AF65-F5344CB8AC3E}">
        <p14:creationId xmlns:p14="http://schemas.microsoft.com/office/powerpoint/2010/main" val="2165623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able Placeholder 2"/>
          <p:cNvSpPr>
            <a:spLocks noGrp="1"/>
          </p:cNvSpPr>
          <p:nvPr>
            <p:ph type="tbl" idx="1"/>
          </p:nvPr>
        </p:nvSpPr>
        <p:spPr>
          <a:xfrm>
            <a:off x="609600" y="1719263"/>
            <a:ext cx="10972800" cy="4411662"/>
          </a:xfrm>
        </p:spPr>
        <p:txBody>
          <a:bodyPr/>
          <a:lstStyle/>
          <a:p>
            <a:pPr lvl="0"/>
            <a:r>
              <a:rPr lang="en-US" noProof="0"/>
              <a:t>Click icon to add table</a:t>
            </a:r>
          </a:p>
        </p:txBody>
      </p:sp>
      <p:sp>
        <p:nvSpPr>
          <p:cNvPr id="4" name="Rectangle 5"/>
          <p:cNvSpPr>
            <a:spLocks noGrp="1" noChangeArrowheads="1"/>
          </p:cNvSpPr>
          <p:nvPr>
            <p:ph type="dt" sz="half" idx="10"/>
          </p:nvPr>
        </p:nvSpPr>
        <p:spPr>
          <a:xfrm>
            <a:off x="609600" y="6248400"/>
            <a:ext cx="2844800" cy="457200"/>
          </a:xfrm>
          <a:prstGeom prst="rect">
            <a:avLst/>
          </a:prstGeom>
          <a:ln/>
        </p:spPr>
        <p:txBody>
          <a:bodyPr/>
          <a:lstStyle>
            <a:lvl1pPr>
              <a:defRPr/>
            </a:lvl1pPr>
          </a:lstStyle>
          <a:p>
            <a:endParaRPr lang="en-US" altLang="en-US"/>
          </a:p>
        </p:txBody>
      </p:sp>
      <p:sp>
        <p:nvSpPr>
          <p:cNvPr id="5" name="Rectangle 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ltLang="en-US"/>
          </a:p>
        </p:txBody>
      </p:sp>
      <p:sp>
        <p:nvSpPr>
          <p:cNvPr id="6" name="Rectangle 7"/>
          <p:cNvSpPr>
            <a:spLocks noGrp="1" noChangeArrowheads="1"/>
          </p:cNvSpPr>
          <p:nvPr>
            <p:ph type="sldNum" sz="quarter" idx="12"/>
          </p:nvPr>
        </p:nvSpPr>
        <p:spPr>
          <a:xfrm>
            <a:off x="8737600" y="6248400"/>
            <a:ext cx="2844800" cy="457200"/>
          </a:xfrm>
          <a:prstGeom prst="rect">
            <a:avLst/>
          </a:prstGeom>
          <a:ln/>
        </p:spPr>
        <p:txBody>
          <a:bodyPr/>
          <a:lstStyle>
            <a:lvl1pPr>
              <a:defRPr/>
            </a:lvl1pPr>
          </a:lstStyle>
          <a:p>
            <a:fld id="{0126680D-C5F3-564F-935D-7FE6468AAC37}" type="slidenum">
              <a:rPr lang="en-US" altLang="en-US"/>
              <a:pPr/>
              <a:t>‹#›</a:t>
            </a:fld>
            <a:endParaRPr lang="en-US" altLang="en-US"/>
          </a:p>
        </p:txBody>
      </p:sp>
    </p:spTree>
    <p:extLst>
      <p:ext uri="{BB962C8B-B14F-4D97-AF65-F5344CB8AC3E}">
        <p14:creationId xmlns:p14="http://schemas.microsoft.com/office/powerpoint/2010/main" val="3021149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6247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320333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2029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037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6247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882201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48A87A34-81AB-432B-8DAE-1953F412C126}" type="datetimeFigureOut">
              <a:rPr lang="en-US" smtClean="0"/>
              <a:pPr/>
              <a:t>10/15/20</a:t>
            </a:fld>
            <a:endParaRPr lang="en-US" dirty="0"/>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dirty="0"/>
          </a:p>
        </p:txBody>
      </p:sp>
    </p:spTree>
    <p:extLst>
      <p:ext uri="{BB962C8B-B14F-4D97-AF65-F5344CB8AC3E}">
        <p14:creationId xmlns:p14="http://schemas.microsoft.com/office/powerpoint/2010/main" val="2810633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1160EA64-D806-43AC-9DF2-F8C432F32B4C}" type="datetimeFigureOut">
              <a:rPr lang="en-US" smtClean="0"/>
              <a:t>10/15/20</a:t>
            </a:fld>
            <a:endParaRPr lang="en-US" dirty="0"/>
          </a:p>
        </p:txBody>
      </p:sp>
      <p:sp>
        <p:nvSpPr>
          <p:cNvPr id="8"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dirty="0"/>
          </a:p>
        </p:txBody>
      </p:sp>
    </p:spTree>
    <p:extLst>
      <p:ext uri="{BB962C8B-B14F-4D97-AF65-F5344CB8AC3E}">
        <p14:creationId xmlns:p14="http://schemas.microsoft.com/office/powerpoint/2010/main" val="3751892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01095AB2-D6CF-B145-ADED-B2B5BDEE3DE2}" type="datetimeFigureOut">
              <a:rPr lang="en-US" smtClean="0"/>
              <a:t>10/15/20</a:t>
            </a:fld>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1626090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01095AB2-D6CF-B145-ADED-B2B5BDEE3DE2}" type="datetimeFigureOut">
              <a:rPr lang="en-US" smtClean="0"/>
              <a:t>10/15/20</a:t>
            </a:fld>
            <a:endParaRPr lang="en-US"/>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2817947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48A87A34-81AB-432B-8DAE-1953F412C126}" type="datetimeFigureOut">
              <a:rPr lang="en-US" smtClean="0"/>
              <a:pPr/>
              <a:t>10/15/20</a:t>
            </a:fld>
            <a:endParaRPr lang="en-US" dirty="0"/>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dirty="0"/>
          </a:p>
        </p:txBody>
      </p:sp>
    </p:spTree>
    <p:extLst>
      <p:ext uri="{BB962C8B-B14F-4D97-AF65-F5344CB8AC3E}">
        <p14:creationId xmlns:p14="http://schemas.microsoft.com/office/powerpoint/2010/main" val="887706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09B482E8-6E0E-1B4F-B1FD-C69DB9E858D9}" type="datetimeFigureOut">
              <a:rPr lang="en-US" smtClean="0"/>
              <a:pPr/>
              <a:t>10/15/20</a:t>
            </a:fld>
            <a:endParaRPr lang="en-US" dirty="0"/>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dirty="0"/>
          </a:p>
        </p:txBody>
      </p:sp>
    </p:spTree>
    <p:extLst>
      <p:ext uri="{BB962C8B-B14F-4D97-AF65-F5344CB8AC3E}">
        <p14:creationId xmlns:p14="http://schemas.microsoft.com/office/powerpoint/2010/main" val="3076987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48A87A34-81AB-432B-8DAE-1953F412C126}" type="datetimeFigureOut">
              <a:rPr lang="en-US" smtClean="0"/>
              <a:pPr/>
              <a:t>10/15/20</a:t>
            </a:fld>
            <a:endParaRPr lang="en-US" dirty="0"/>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dirty="0"/>
          </a:p>
        </p:txBody>
      </p:sp>
    </p:spTree>
    <p:extLst>
      <p:ext uri="{BB962C8B-B14F-4D97-AF65-F5344CB8AC3E}">
        <p14:creationId xmlns:p14="http://schemas.microsoft.com/office/powerpoint/2010/main" val="72829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01095AB2-D6CF-B145-ADED-B2B5BDEE3DE2}" type="datetimeFigureOut">
              <a:rPr lang="en-US" smtClean="0"/>
              <a:t>10/15/20</a:t>
            </a:fld>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33366021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48A87A34-81AB-432B-8DAE-1953F412C126}" type="datetimeFigureOut">
              <a:rPr lang="en-US" smtClean="0"/>
              <a:pPr/>
              <a:t>10/15/20</a:t>
            </a:fld>
            <a:endParaRPr lang="en-US" dirty="0"/>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dirty="0"/>
          </a:p>
        </p:txBody>
      </p:sp>
    </p:spTree>
    <p:extLst>
      <p:ext uri="{BB962C8B-B14F-4D97-AF65-F5344CB8AC3E}">
        <p14:creationId xmlns:p14="http://schemas.microsoft.com/office/powerpoint/2010/main" val="747901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197600" y="1981200"/>
            <a:ext cx="5080000" cy="4114800"/>
          </a:xfrm>
        </p:spPr>
        <p:txBody>
          <a:bodyPr/>
          <a:lstStyle/>
          <a:p>
            <a:pPr lvl="0"/>
            <a:r>
              <a:rPr lang="en-US" noProof="0"/>
              <a:t>Click icon to add online image</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F5960F18-ADF4-B149-BA58-B31EAD755282}" type="datetimeFigureOut">
              <a:rPr lang="en-US" smtClean="0"/>
              <a:t>10/15/20</a:t>
            </a:fld>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2827881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r>
              <a:rPr lang="en-US" noProof="0"/>
              <a:t>Click icon to add table</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F5960F18-ADF4-B149-BA58-B31EAD755282}" type="datetimeFigureOut">
              <a:rPr lang="en-US" smtClean="0"/>
              <a:t>10/15/20</a:t>
            </a:fld>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34267748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4114800"/>
          </a:xfrm>
        </p:spPr>
        <p:txBody>
          <a:bodyPr/>
          <a:lstStyle/>
          <a:p>
            <a:pPr lvl="0"/>
            <a:r>
              <a:rPr lang="en-US" noProof="0"/>
              <a:t>Click icon to add chart</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F5960F18-ADF4-B149-BA58-B31EAD755282}" type="datetimeFigureOut">
              <a:rPr lang="en-US" smtClean="0"/>
              <a:t>10/15/20</a:t>
            </a:fld>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2012334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F5960F18-ADF4-B149-BA58-B31EAD755282}" type="datetimeFigureOut">
              <a:rPr lang="en-US" smtClean="0"/>
              <a:t>10/15/20</a:t>
            </a:fld>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3313044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609600"/>
            <a:ext cx="10058400" cy="1219200"/>
          </a:xfrm>
        </p:spPr>
        <p:txBody>
          <a:bodyPr/>
          <a:lstStyle/>
          <a:p>
            <a:r>
              <a:rPr lang="en-US"/>
              <a:t>Click to edit Master title style</a:t>
            </a:r>
          </a:p>
        </p:txBody>
      </p:sp>
      <p:sp>
        <p:nvSpPr>
          <p:cNvPr id="3" name="Chart Placeholder 2"/>
          <p:cNvSpPr>
            <a:spLocks noGrp="1"/>
          </p:cNvSpPr>
          <p:nvPr>
            <p:ph type="chart" idx="1"/>
          </p:nvPr>
        </p:nvSpPr>
        <p:spPr>
          <a:xfrm>
            <a:off x="1016000" y="1981200"/>
            <a:ext cx="10058400" cy="4114800"/>
          </a:xfrm>
        </p:spPr>
        <p:txBody>
          <a:bodyPr/>
          <a:lstStyle/>
          <a:p>
            <a:r>
              <a:rPr lang="en-US"/>
              <a:t>Click icon to add chart</a:t>
            </a:r>
          </a:p>
        </p:txBody>
      </p:sp>
      <p:sp>
        <p:nvSpPr>
          <p:cNvPr id="4" name="Footer Placeholder 3"/>
          <p:cNvSpPr>
            <a:spLocks noGrp="1"/>
          </p:cNvSpPr>
          <p:nvPr>
            <p:ph type="ftr" sz="quarter" idx="10"/>
          </p:nvPr>
        </p:nvSpPr>
        <p:spPr>
          <a:xfrm>
            <a:off x="4165600" y="6248400"/>
            <a:ext cx="3860800" cy="4572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857802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2" name="Picture 12" descr="pptg52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80"/>
            <a:ext cx="12192000" cy="6858000"/>
          </a:xfrm>
          <a:prstGeom prst="rect">
            <a:avLst/>
          </a:prstGeom>
          <a:noFill/>
          <a:ln w="9525">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5123" name="Rectangle 3"/>
          <p:cNvSpPr>
            <a:spLocks noChangeArrowheads="1"/>
          </p:cNvSpPr>
          <p:nvPr/>
        </p:nvSpPr>
        <p:spPr bwMode="auto">
          <a:xfrm>
            <a:off x="1016000" y="609600"/>
            <a:ext cx="10160000" cy="5562600"/>
          </a:xfrm>
          <a:prstGeom prst="rect">
            <a:avLst/>
          </a:prstGeom>
          <a:solidFill>
            <a:srgbClr val="FFFFFF"/>
          </a:solidFill>
          <a:ln w="9525">
            <a:solidFill>
              <a:srgbClr val="FFCC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5124" name="Rectangle 4"/>
          <p:cNvSpPr>
            <a:spLocks noGrp="1" noChangeArrowheads="1"/>
          </p:cNvSpPr>
          <p:nvPr>
            <p:ph type="ctrTitle"/>
          </p:nvPr>
        </p:nvSpPr>
        <p:spPr>
          <a:xfrm>
            <a:off x="1016000" y="2286000"/>
            <a:ext cx="10160000" cy="1143000"/>
          </a:xfrm>
        </p:spPr>
        <p:txBody>
          <a:bodyPr/>
          <a:lstStyle>
            <a:lvl1pPr>
              <a:defRPr/>
            </a:lvl1pPr>
          </a:lstStyle>
          <a:p>
            <a:pPr lvl="0"/>
            <a:r>
              <a:rPr lang="en-US" altLang="en-US" noProof="0"/>
              <a:t>Click to edit Master title style</a:t>
            </a:r>
          </a:p>
        </p:txBody>
      </p:sp>
      <p:sp>
        <p:nvSpPr>
          <p:cNvPr id="5125" name="Rectangle 5"/>
          <p:cNvSpPr>
            <a:spLocks noGrp="1" noChangeArrowheads="1"/>
          </p:cNvSpPr>
          <p:nvPr>
            <p:ph type="subTitle" idx="1"/>
          </p:nvPr>
        </p:nvSpPr>
        <p:spPr>
          <a:xfrm>
            <a:off x="1828800" y="3886200"/>
            <a:ext cx="8534400" cy="1752600"/>
          </a:xfrm>
        </p:spPr>
        <p:txBody>
          <a:bodyPr/>
          <a:lstStyle>
            <a:lvl1pPr marL="0" indent="0" algn="ctr">
              <a:buFont typeface="Wingdings" charset="2"/>
              <a:buNone/>
              <a:defRPr/>
            </a:lvl1pPr>
          </a:lstStyle>
          <a:p>
            <a:pPr lvl="0"/>
            <a:r>
              <a:rPr lang="en-US" altLang="en-US" noProof="0"/>
              <a:t>Click to edit Master subtitle style</a:t>
            </a:r>
          </a:p>
        </p:txBody>
      </p:sp>
    </p:spTree>
    <p:extLst>
      <p:ext uri="{BB962C8B-B14F-4D97-AF65-F5344CB8AC3E}">
        <p14:creationId xmlns:p14="http://schemas.microsoft.com/office/powerpoint/2010/main" val="22681502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atin typeface="Times New Roman" panose="02020603050405020304" pitchFamily="18" charset="0"/>
                <a:cs typeface="Times New Roman" panose="02020603050405020304" pitchFamily="18" charset="0"/>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2440251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1066800" y="1828800"/>
            <a:ext cx="10058400" cy="4114800"/>
          </a:xfrm>
        </p:spPr>
        <p:txBody>
          <a:bodyPr/>
          <a:lstStyle>
            <a:lvl1pPr>
              <a:defRPr>
                <a:solidFill>
                  <a:schemeClr val="tx1"/>
                </a:solidFill>
                <a:latin typeface="Times New Roman" panose="02020603050405020304" pitchFamily="18" charset="0"/>
                <a:cs typeface="Times New Roman" panose="02020603050405020304" pitchFamily="18" charset="0"/>
              </a:defRPr>
            </a:lvl1pPr>
            <a:lvl2pPr>
              <a:defRPr sz="2400">
                <a:solidFill>
                  <a:schemeClr val="tx1"/>
                </a:solidFill>
                <a:latin typeface="Times New Roman" panose="02020603050405020304" pitchFamily="18" charset="0"/>
                <a:cs typeface="Times New Roman" panose="02020603050405020304" pitchFamily="18" charset="0"/>
              </a:defRPr>
            </a:lvl2pPr>
            <a:lvl3pPr>
              <a:defRPr sz="2000">
                <a:solidFill>
                  <a:schemeClr val="tx1"/>
                </a:solidFill>
                <a:latin typeface="Times New Roman" panose="02020603050405020304" pitchFamily="18" charset="0"/>
                <a:cs typeface="Times New Roman" panose="02020603050405020304" pitchFamily="18" charset="0"/>
              </a:defRPr>
            </a:lvl3pPr>
            <a:lvl4pPr>
              <a:defRPr sz="1800">
                <a:solidFill>
                  <a:schemeClr val="tx1"/>
                </a:solidFill>
                <a:latin typeface="Times New Roman" panose="02020603050405020304" pitchFamily="18" charset="0"/>
                <a:cs typeface="Times New Roman" panose="02020603050405020304" pitchFamily="18" charset="0"/>
              </a:defRPr>
            </a:lvl4pPr>
            <a:lvl5pPr>
              <a:defRPr sz="1600">
                <a:solidFill>
                  <a:schemeClr val="tx1"/>
                </a:solidFill>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100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1016000" y="1981200"/>
            <a:ext cx="4927600" cy="4114800"/>
          </a:xfrm>
        </p:spPr>
        <p:txBody>
          <a:bodyPr/>
          <a:lstStyle>
            <a:lvl1pPr>
              <a:defRPr>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4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46800" y="1981200"/>
            <a:ext cx="4927600" cy="411480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533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01095AB2-D6CF-B145-ADED-B2B5BDEE3DE2}" type="datetimeFigureOut">
              <a:rPr lang="en-US" smtClean="0"/>
              <a:t>10/15/20</a:t>
            </a:fld>
            <a:endParaRPr lang="en-US"/>
          </a:p>
        </p:txBody>
      </p:sp>
      <p:sp>
        <p:nvSpPr>
          <p:cNvPr id="8"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200842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lvl1pPr>
              <a:defRPr>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4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lvl1pPr>
              <a:defRPr>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400">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4702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175845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802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a:xfrm>
            <a:off x="4165600" y="6248400"/>
            <a:ext cx="3860800" cy="457200"/>
          </a:xfrm>
          <a:prstGeom prst="rect">
            <a:avLst/>
          </a:prstGeom>
        </p:spPr>
        <p:txBody>
          <a:bodyPr/>
          <a:lstStyle>
            <a:lvl1pPr>
              <a:defRPr/>
            </a:lvl1pPr>
          </a:lstStyle>
          <a:p>
            <a:endParaRPr lang="en-US" altLang="en-US"/>
          </a:p>
        </p:txBody>
      </p:sp>
    </p:spTree>
    <p:extLst>
      <p:ext uri="{BB962C8B-B14F-4D97-AF65-F5344CB8AC3E}">
        <p14:creationId xmlns:p14="http://schemas.microsoft.com/office/powerpoint/2010/main" val="1155470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a:xfrm>
            <a:off x="4165600" y="6248400"/>
            <a:ext cx="3860800" cy="457200"/>
          </a:xfrm>
          <a:prstGeom prst="rect">
            <a:avLst/>
          </a:prstGeom>
        </p:spPr>
        <p:txBody>
          <a:bodyPr/>
          <a:lstStyle>
            <a:lvl1pPr>
              <a:defRPr/>
            </a:lvl1pPr>
          </a:lstStyle>
          <a:p>
            <a:endParaRPr lang="en-US" altLang="en-US"/>
          </a:p>
        </p:txBody>
      </p:sp>
    </p:spTree>
    <p:extLst>
      <p:ext uri="{BB962C8B-B14F-4D97-AF65-F5344CB8AC3E}">
        <p14:creationId xmlns:p14="http://schemas.microsoft.com/office/powerpoint/2010/main" val="3763982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4165600" y="6248400"/>
            <a:ext cx="3860800" cy="457200"/>
          </a:xfrm>
          <a:prstGeom prst="rect">
            <a:avLst/>
          </a:prstGeom>
        </p:spPr>
        <p:txBody>
          <a:bodyPr/>
          <a:lstStyle>
            <a:lvl1pPr>
              <a:defRPr/>
            </a:lvl1pPr>
          </a:lstStyle>
          <a:p>
            <a:endParaRPr lang="en-US" altLang="en-US"/>
          </a:p>
        </p:txBody>
      </p:sp>
    </p:spTree>
    <p:extLst>
      <p:ext uri="{BB962C8B-B14F-4D97-AF65-F5344CB8AC3E}">
        <p14:creationId xmlns:p14="http://schemas.microsoft.com/office/powerpoint/2010/main" val="2366957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59800" y="609600"/>
            <a:ext cx="25146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609600"/>
            <a:ext cx="7340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4165600" y="6248400"/>
            <a:ext cx="3860800" cy="457200"/>
          </a:xfrm>
          <a:prstGeom prst="rect">
            <a:avLst/>
          </a:prstGeom>
        </p:spPr>
        <p:txBody>
          <a:bodyPr/>
          <a:lstStyle>
            <a:lvl1pPr>
              <a:defRPr/>
            </a:lvl1pPr>
          </a:lstStyle>
          <a:p>
            <a:endParaRPr lang="en-US" altLang="en-US"/>
          </a:p>
        </p:txBody>
      </p:sp>
    </p:spTree>
    <p:extLst>
      <p:ext uri="{BB962C8B-B14F-4D97-AF65-F5344CB8AC3E}">
        <p14:creationId xmlns:p14="http://schemas.microsoft.com/office/powerpoint/2010/main" val="3816357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6000" y="609600"/>
            <a:ext cx="10058400" cy="1219200"/>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hart Placeholder 2"/>
          <p:cNvSpPr>
            <a:spLocks noGrp="1"/>
          </p:cNvSpPr>
          <p:nvPr>
            <p:ph type="chart" idx="1"/>
          </p:nvPr>
        </p:nvSpPr>
        <p:spPr>
          <a:xfrm>
            <a:off x="1016000" y="1981200"/>
            <a:ext cx="10058400" cy="4114800"/>
          </a:xfrm>
        </p:spPr>
        <p:txBody>
          <a:bodyPr/>
          <a:lstStyle/>
          <a:p>
            <a:r>
              <a:rPr lang="en-US"/>
              <a:t>Click icon to add chart</a:t>
            </a:r>
          </a:p>
        </p:txBody>
      </p:sp>
    </p:spTree>
    <p:extLst>
      <p:ext uri="{BB962C8B-B14F-4D97-AF65-F5344CB8AC3E}">
        <p14:creationId xmlns:p14="http://schemas.microsoft.com/office/powerpoint/2010/main" val="16164928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p>
        </p:txBody>
      </p:sp>
      <p:sp>
        <p:nvSpPr>
          <p:cNvPr id="3" name="Table Placeholder 2"/>
          <p:cNvSpPr>
            <a:spLocks noGrp="1"/>
          </p:cNvSpPr>
          <p:nvPr>
            <p:ph type="tbl" idx="1"/>
          </p:nvPr>
        </p:nvSpPr>
        <p:spPr>
          <a:xfrm>
            <a:off x="609600" y="1719263"/>
            <a:ext cx="10972800" cy="4411662"/>
          </a:xfrm>
        </p:spPr>
        <p:txBody>
          <a:bodyPr/>
          <a:lstStyle/>
          <a:p>
            <a:pPr lvl="0"/>
            <a:r>
              <a:rPr lang="en-US" noProof="0"/>
              <a:t>Click icon to add table</a:t>
            </a:r>
          </a:p>
        </p:txBody>
      </p:sp>
      <p:sp>
        <p:nvSpPr>
          <p:cNvPr id="4" name="Rectangle 5"/>
          <p:cNvSpPr>
            <a:spLocks noGrp="1" noChangeArrowheads="1"/>
          </p:cNvSpPr>
          <p:nvPr>
            <p:ph type="dt" sz="half" idx="10"/>
          </p:nvPr>
        </p:nvSpPr>
        <p:spPr>
          <a:xfrm>
            <a:off x="609600" y="6248400"/>
            <a:ext cx="2844800" cy="457200"/>
          </a:xfrm>
          <a:prstGeom prst="rect">
            <a:avLst/>
          </a:prstGeom>
          <a:ln/>
        </p:spPr>
        <p:txBody>
          <a:bodyPr/>
          <a:lstStyle>
            <a:lvl1pPr>
              <a:defRPr/>
            </a:lvl1pPr>
          </a:lstStyle>
          <a:p>
            <a:endParaRPr lang="en-US" altLang="en-US"/>
          </a:p>
        </p:txBody>
      </p:sp>
      <p:sp>
        <p:nvSpPr>
          <p:cNvPr id="5" name="Rectangle 6"/>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ltLang="en-US"/>
          </a:p>
        </p:txBody>
      </p:sp>
      <p:sp>
        <p:nvSpPr>
          <p:cNvPr id="6" name="Rectangle 7"/>
          <p:cNvSpPr>
            <a:spLocks noGrp="1" noChangeArrowheads="1"/>
          </p:cNvSpPr>
          <p:nvPr>
            <p:ph type="sldNum" sz="quarter" idx="12"/>
          </p:nvPr>
        </p:nvSpPr>
        <p:spPr>
          <a:xfrm>
            <a:off x="8737600" y="6248400"/>
            <a:ext cx="2844800" cy="457200"/>
          </a:xfrm>
          <a:prstGeom prst="rect">
            <a:avLst/>
          </a:prstGeom>
          <a:ln/>
        </p:spPr>
        <p:txBody>
          <a:bodyPr/>
          <a:lstStyle>
            <a:lvl1pPr>
              <a:defRPr/>
            </a:lvl1pPr>
          </a:lstStyle>
          <a:p>
            <a:fld id="{0126680D-C5F3-564F-935D-7FE6468AAC37}" type="slidenum">
              <a:rPr lang="en-US" altLang="en-US"/>
              <a:pPr/>
              <a:t>‹#›</a:t>
            </a:fld>
            <a:endParaRPr lang="en-US" altLang="en-US"/>
          </a:p>
        </p:txBody>
      </p:sp>
    </p:spTree>
    <p:extLst>
      <p:ext uri="{BB962C8B-B14F-4D97-AF65-F5344CB8AC3E}">
        <p14:creationId xmlns:p14="http://schemas.microsoft.com/office/powerpoint/2010/main" val="24541306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04079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01095AB2-D6CF-B145-ADED-B2B5BDEE3DE2}" type="datetimeFigureOut">
              <a:rPr lang="en-US" smtClean="0"/>
              <a:t>10/15/20</a:t>
            </a:fld>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628839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87150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10/15/20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619739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095AB2-D6CF-B145-ADED-B2B5BDEE3DE2}"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10029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095AB2-D6CF-B145-ADED-B2B5BDEE3DE2}" type="datetimeFigureOut">
              <a:rPr lang="en-US" smtClean="0"/>
              <a:t>10/15/20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35145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095AB2-D6CF-B145-ADED-B2B5BDEE3DE2}" type="datetimeFigureOut">
              <a:rPr lang="en-US" smtClean="0"/>
              <a:t>10/15/20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08709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95AB2-D6CF-B145-ADED-B2B5BDEE3DE2}" type="datetimeFigureOut">
              <a:rPr lang="en-US" smtClean="0"/>
              <a:t>10/15/20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38640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95AB2-D6CF-B145-ADED-B2B5BDEE3DE2}" type="datetimeFigureOut">
              <a:rPr lang="en-US" smtClean="0"/>
              <a:t>10/15/20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30057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95AB2-D6CF-B145-ADED-B2B5BDEE3DE2}" type="datetimeFigureOut">
              <a:rPr lang="en-US" smtClean="0"/>
              <a:t>10/15/20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3446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095AB2-D6CF-B145-ADED-B2B5BDEE3DE2}"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5801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095AB2-D6CF-B145-ADED-B2B5BDEE3DE2}" type="datetimeFigureOut">
              <a:rPr lang="en-US" smtClean="0"/>
              <a:t>10/15/20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291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01095AB2-D6CF-B145-ADED-B2B5BDEE3DE2}" type="datetimeFigureOut">
              <a:rPr lang="en-US" smtClean="0"/>
              <a:t>10/15/20</a:t>
            </a:fld>
            <a:endParaRPr lang="en-US"/>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59472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01095AB2-D6CF-B145-ADED-B2B5BDEE3DE2}" type="datetimeFigureOut">
              <a:rPr lang="en-US" smtClean="0"/>
              <a:t>10/15/20</a:t>
            </a:fld>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1647143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fld id="{01095AB2-D6CF-B145-ADED-B2B5BDEE3DE2}" type="datetimeFigureOut">
              <a:rPr lang="en-US" smtClean="0"/>
              <a:t>10/15/20</a:t>
            </a:fld>
            <a:endParaRPr lang="en-US"/>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253663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3.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4.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solidFill>
            <a:schemeClr val="accent5"/>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4229723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1" fontAlgn="base" hangingPunct="1">
        <a:spcBef>
          <a:spcPct val="0"/>
        </a:spcBef>
        <a:spcAft>
          <a:spcPct val="0"/>
        </a:spcAft>
        <a:defRPr sz="4400" kern="1200">
          <a:ln>
            <a:solidFill>
              <a:schemeClr val="tx1"/>
            </a:solidFill>
          </a:ln>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ln>
            <a:solidFill>
              <a:schemeClr val="tx1"/>
            </a:solidFill>
          </a:ln>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ln>
            <a:solidFill>
              <a:schemeClr val="tx1"/>
            </a:solidFill>
          </a:ln>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ln>
            <a:solidFill>
              <a:schemeClr val="tx1"/>
            </a:solidFill>
          </a:ln>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ln>
            <a:solidFill>
              <a:schemeClr val="tx1"/>
            </a:solidFill>
          </a:ln>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ln>
            <a:solidFill>
              <a:schemeClr val="tx1"/>
            </a:solidFill>
          </a:ln>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65" name="Picture 41" descr="pptg527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F40000"/>
          </a:solidFill>
          <a:ln w="9525">
            <a:solidFill>
              <a:srgbClr val="E03500"/>
            </a:solidFill>
            <a:miter lim="800000"/>
            <a:headEnd/>
            <a:tailEnd/>
          </a:ln>
        </p:spPr>
      </p:pic>
      <p:sp>
        <p:nvSpPr>
          <p:cNvPr id="1035" name="Rectangle 11"/>
          <p:cNvSpPr>
            <a:spLocks noChangeArrowheads="1"/>
          </p:cNvSpPr>
          <p:nvPr/>
        </p:nvSpPr>
        <p:spPr bwMode="auto">
          <a:xfrm>
            <a:off x="1016000" y="609600"/>
            <a:ext cx="10160000" cy="5486400"/>
          </a:xfrm>
          <a:prstGeom prst="rect">
            <a:avLst/>
          </a:prstGeom>
          <a:solidFill>
            <a:srgbClr val="FFFFFF"/>
          </a:solidFill>
          <a:ln w="9525">
            <a:solidFill>
              <a:srgbClr val="FFCC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026" name="Rectangle 2"/>
          <p:cNvSpPr>
            <a:spLocks noGrp="1" noChangeArrowheads="1"/>
          </p:cNvSpPr>
          <p:nvPr>
            <p:ph type="title"/>
          </p:nvPr>
        </p:nvSpPr>
        <p:spPr bwMode="auto">
          <a:xfrm>
            <a:off x="1016000" y="609600"/>
            <a:ext cx="10058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1016000" y="1981200"/>
            <a:ext cx="10058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68" name="Line 44"/>
          <p:cNvSpPr>
            <a:spLocks noChangeShapeType="1"/>
          </p:cNvSpPr>
          <p:nvPr/>
        </p:nvSpPr>
        <p:spPr bwMode="auto">
          <a:xfrm>
            <a:off x="1016000" y="1752600"/>
            <a:ext cx="6096000" cy="0"/>
          </a:xfrm>
          <a:prstGeom prst="line">
            <a:avLst/>
          </a:prstGeom>
          <a:noFill/>
          <a:ln w="76200" cmpd="tri">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400"/>
          </a:p>
        </p:txBody>
      </p:sp>
      <p:sp>
        <p:nvSpPr>
          <p:cNvPr id="1069" name="Line 45"/>
          <p:cNvSpPr>
            <a:spLocks noChangeShapeType="1"/>
          </p:cNvSpPr>
          <p:nvPr/>
        </p:nvSpPr>
        <p:spPr bwMode="auto">
          <a:xfrm flipH="1">
            <a:off x="5080000" y="1905000"/>
            <a:ext cx="5994400" cy="0"/>
          </a:xfrm>
          <a:prstGeom prst="line">
            <a:avLst/>
          </a:prstGeom>
          <a:noFill/>
          <a:ln w="76200" cmpd="tri">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400"/>
          </a:p>
        </p:txBody>
      </p:sp>
    </p:spTree>
    <p:extLst>
      <p:ext uri="{BB962C8B-B14F-4D97-AF65-F5344CB8AC3E}">
        <p14:creationId xmlns:p14="http://schemas.microsoft.com/office/powerpoint/2010/main" val="21354147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ctr" rtl="0" eaLnBrk="1" fontAlgn="base" hangingPunct="1">
        <a:spcBef>
          <a:spcPct val="0"/>
        </a:spcBef>
        <a:spcAft>
          <a:spcPct val="0"/>
        </a:spcAft>
        <a:defRPr sz="3600" b="1" kern="1200">
          <a:solidFill>
            <a:schemeClr val="tx1"/>
          </a:solidFill>
          <a:latin typeface="+mj-lt"/>
          <a:ea typeface="+mj-ea"/>
          <a:cs typeface="+mj-cs"/>
        </a:defRPr>
      </a:lvl1pPr>
      <a:lvl2pPr algn="ctr" rtl="0" eaLnBrk="1" fontAlgn="base" hangingPunct="1">
        <a:spcBef>
          <a:spcPct val="0"/>
        </a:spcBef>
        <a:spcAft>
          <a:spcPct val="0"/>
        </a:spcAft>
        <a:defRPr sz="3600" b="1">
          <a:solidFill>
            <a:schemeClr val="tx2"/>
          </a:solidFill>
          <a:latin typeface="Arial" charset="0"/>
        </a:defRPr>
      </a:lvl2pPr>
      <a:lvl3pPr algn="ctr" rtl="0" eaLnBrk="1" fontAlgn="base" hangingPunct="1">
        <a:spcBef>
          <a:spcPct val="0"/>
        </a:spcBef>
        <a:spcAft>
          <a:spcPct val="0"/>
        </a:spcAft>
        <a:defRPr sz="3600" b="1">
          <a:solidFill>
            <a:schemeClr val="tx2"/>
          </a:solidFill>
          <a:latin typeface="Arial" charset="0"/>
        </a:defRPr>
      </a:lvl3pPr>
      <a:lvl4pPr algn="ctr" rtl="0" eaLnBrk="1" fontAlgn="base" hangingPunct="1">
        <a:spcBef>
          <a:spcPct val="0"/>
        </a:spcBef>
        <a:spcAft>
          <a:spcPct val="0"/>
        </a:spcAft>
        <a:defRPr sz="3600" b="1">
          <a:solidFill>
            <a:schemeClr val="tx2"/>
          </a:solidFill>
          <a:latin typeface="Arial" charset="0"/>
        </a:defRPr>
      </a:lvl4pPr>
      <a:lvl5pPr algn="ctr" rtl="0" eaLnBrk="1" fontAlgn="base" hangingPunct="1">
        <a:spcBef>
          <a:spcPct val="0"/>
        </a:spcBef>
        <a:spcAft>
          <a:spcPct val="0"/>
        </a:spcAft>
        <a:defRPr sz="3600" b="1">
          <a:solidFill>
            <a:schemeClr val="tx2"/>
          </a:solidFill>
          <a:latin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Font typeface="Wingdings"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8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solidFill>
            <a:schemeClr val="accent5"/>
          </a:solid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4257603694"/>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 id="2147484092" r:id="rId16"/>
  </p:sldLayoutIdLst>
  <p:txStyles>
    <p:titleStyle>
      <a:lvl1pPr algn="ctr" rtl="0" eaLnBrk="1" fontAlgn="base" hangingPunct="1">
        <a:spcBef>
          <a:spcPct val="0"/>
        </a:spcBef>
        <a:spcAft>
          <a:spcPct val="0"/>
        </a:spcAft>
        <a:defRPr sz="4400" kern="1200">
          <a:ln>
            <a:solidFill>
              <a:schemeClr val="tx1"/>
            </a:solidFill>
          </a:ln>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anose="02020603050405020304" pitchFamily="18" charset="0"/>
        </a:defRPr>
      </a:lvl2pPr>
      <a:lvl3pPr algn="ctr" rtl="0" eaLnBrk="1" fontAlgn="base" hangingPunct="1">
        <a:spcBef>
          <a:spcPct val="0"/>
        </a:spcBef>
        <a:spcAft>
          <a:spcPct val="0"/>
        </a:spcAft>
        <a:defRPr sz="4400">
          <a:solidFill>
            <a:schemeClr val="tx2"/>
          </a:solidFill>
          <a:latin typeface="Times New Roman" panose="02020603050405020304" pitchFamily="18" charset="0"/>
        </a:defRPr>
      </a:lvl3pPr>
      <a:lvl4pPr algn="ctr" rtl="0" eaLnBrk="1" fontAlgn="base" hangingPunct="1">
        <a:spcBef>
          <a:spcPct val="0"/>
        </a:spcBef>
        <a:spcAft>
          <a:spcPct val="0"/>
        </a:spcAft>
        <a:defRPr sz="4400">
          <a:solidFill>
            <a:schemeClr val="tx2"/>
          </a:solidFill>
          <a:latin typeface="Times New Roman" panose="02020603050405020304" pitchFamily="18" charset="0"/>
        </a:defRPr>
      </a:lvl4pPr>
      <a:lvl5pPr algn="ctr" rtl="0" eaLnBrk="1" fontAlgn="base" hangingPunct="1">
        <a:spcBef>
          <a:spcPct val="0"/>
        </a:spcBef>
        <a:spcAft>
          <a:spcPct val="0"/>
        </a:spcAft>
        <a:defRPr sz="4400">
          <a:solidFill>
            <a:schemeClr val="tx2"/>
          </a:solidFill>
          <a:latin typeface="Times New Roman" panose="02020603050405020304" pitchFamily="18" charset="0"/>
        </a:defRPr>
      </a:lvl5pPr>
      <a:lvl6pPr marL="457200" algn="ctr" rtl="0" eaLnBrk="1" fontAlgn="base" hangingPunct="1">
        <a:spcBef>
          <a:spcPct val="0"/>
        </a:spcBef>
        <a:spcAft>
          <a:spcPct val="0"/>
        </a:spcAft>
        <a:defRPr sz="4400">
          <a:solidFill>
            <a:schemeClr val="tx2"/>
          </a:solidFill>
          <a:latin typeface="Times New Roman" panose="02020603050405020304" pitchFamily="18" charset="0"/>
        </a:defRPr>
      </a:lvl6pPr>
      <a:lvl7pPr marL="914400" algn="ctr" rtl="0" eaLnBrk="1" fontAlgn="base" hangingPunct="1">
        <a:spcBef>
          <a:spcPct val="0"/>
        </a:spcBef>
        <a:spcAft>
          <a:spcPct val="0"/>
        </a:spcAft>
        <a:defRPr sz="4400">
          <a:solidFill>
            <a:schemeClr val="tx2"/>
          </a:solidFill>
          <a:latin typeface="Times New Roman" panose="02020603050405020304" pitchFamily="18" charset="0"/>
        </a:defRPr>
      </a:lvl7pPr>
      <a:lvl8pPr marL="1371600" algn="ctr" rtl="0" eaLnBrk="1" fontAlgn="base" hangingPunct="1">
        <a:spcBef>
          <a:spcPct val="0"/>
        </a:spcBef>
        <a:spcAft>
          <a:spcPct val="0"/>
        </a:spcAft>
        <a:defRPr sz="4400">
          <a:solidFill>
            <a:schemeClr val="tx2"/>
          </a:solidFill>
          <a:latin typeface="Times New Roman" panose="02020603050405020304" pitchFamily="18" charset="0"/>
        </a:defRPr>
      </a:lvl8pPr>
      <a:lvl9pPr marL="1828800" algn="ctr" rtl="0" eaLnBrk="1" fontAlgn="base" hangingPunct="1">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ln>
            <a:solidFill>
              <a:schemeClr val="tx1"/>
            </a:solidFill>
          </a:ln>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ln>
            <a:solidFill>
              <a:schemeClr val="tx1"/>
            </a:solidFill>
          </a:ln>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ln>
            <a:solidFill>
              <a:schemeClr val="tx1"/>
            </a:solidFill>
          </a:ln>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ln>
            <a:solidFill>
              <a:schemeClr val="tx1"/>
            </a:solidFill>
          </a:ln>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ln>
            <a:solidFill>
              <a:schemeClr val="tx1"/>
            </a:solidFill>
          </a:ln>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65" name="Picture 41" descr="pptg527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F40000"/>
          </a:solidFill>
          <a:ln w="9525">
            <a:solidFill>
              <a:srgbClr val="E03500"/>
            </a:solidFill>
            <a:miter lim="800000"/>
            <a:headEnd/>
            <a:tailEnd/>
          </a:ln>
        </p:spPr>
      </p:pic>
      <p:sp>
        <p:nvSpPr>
          <p:cNvPr id="1035" name="Rectangle 11"/>
          <p:cNvSpPr>
            <a:spLocks noChangeArrowheads="1"/>
          </p:cNvSpPr>
          <p:nvPr/>
        </p:nvSpPr>
        <p:spPr bwMode="auto">
          <a:xfrm>
            <a:off x="1016000" y="609600"/>
            <a:ext cx="10160000" cy="5486400"/>
          </a:xfrm>
          <a:prstGeom prst="rect">
            <a:avLst/>
          </a:prstGeom>
          <a:solidFill>
            <a:srgbClr val="FFFFFF"/>
          </a:solidFill>
          <a:ln w="9525">
            <a:solidFill>
              <a:srgbClr val="FFCCCC"/>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400"/>
          </a:p>
        </p:txBody>
      </p:sp>
      <p:sp>
        <p:nvSpPr>
          <p:cNvPr id="1026" name="Rectangle 2"/>
          <p:cNvSpPr>
            <a:spLocks noGrp="1" noChangeArrowheads="1"/>
          </p:cNvSpPr>
          <p:nvPr>
            <p:ph type="title"/>
          </p:nvPr>
        </p:nvSpPr>
        <p:spPr bwMode="auto">
          <a:xfrm>
            <a:off x="1016000" y="609600"/>
            <a:ext cx="10058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1016000" y="1981200"/>
            <a:ext cx="10058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68" name="Line 44"/>
          <p:cNvSpPr>
            <a:spLocks noChangeShapeType="1"/>
          </p:cNvSpPr>
          <p:nvPr/>
        </p:nvSpPr>
        <p:spPr bwMode="auto">
          <a:xfrm>
            <a:off x="1016000" y="1752600"/>
            <a:ext cx="6096000" cy="0"/>
          </a:xfrm>
          <a:prstGeom prst="line">
            <a:avLst/>
          </a:prstGeom>
          <a:noFill/>
          <a:ln w="76200" cmpd="tri">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400"/>
          </a:p>
        </p:txBody>
      </p:sp>
      <p:sp>
        <p:nvSpPr>
          <p:cNvPr id="1069" name="Line 45"/>
          <p:cNvSpPr>
            <a:spLocks noChangeShapeType="1"/>
          </p:cNvSpPr>
          <p:nvPr/>
        </p:nvSpPr>
        <p:spPr bwMode="auto">
          <a:xfrm flipH="1">
            <a:off x="5080000" y="1905000"/>
            <a:ext cx="5994400" cy="0"/>
          </a:xfrm>
          <a:prstGeom prst="line">
            <a:avLst/>
          </a:prstGeom>
          <a:noFill/>
          <a:ln w="76200" cmpd="tri">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sz="2400"/>
          </a:p>
        </p:txBody>
      </p:sp>
    </p:spTree>
    <p:extLst>
      <p:ext uri="{BB962C8B-B14F-4D97-AF65-F5344CB8AC3E}">
        <p14:creationId xmlns:p14="http://schemas.microsoft.com/office/powerpoint/2010/main" val="2751484518"/>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Lst>
  <p:txStyles>
    <p:titleStyle>
      <a:lvl1pPr algn="ctr" rtl="0" eaLnBrk="1" fontAlgn="base" hangingPunct="1">
        <a:spcBef>
          <a:spcPct val="0"/>
        </a:spcBef>
        <a:spcAft>
          <a:spcPct val="0"/>
        </a:spcAft>
        <a:defRPr sz="3600" b="1" kern="1200">
          <a:solidFill>
            <a:schemeClr val="tx1"/>
          </a:solidFill>
          <a:latin typeface="+mj-lt"/>
          <a:ea typeface="+mj-ea"/>
          <a:cs typeface="+mj-cs"/>
        </a:defRPr>
      </a:lvl1pPr>
      <a:lvl2pPr algn="ctr" rtl="0" eaLnBrk="1" fontAlgn="base" hangingPunct="1">
        <a:spcBef>
          <a:spcPct val="0"/>
        </a:spcBef>
        <a:spcAft>
          <a:spcPct val="0"/>
        </a:spcAft>
        <a:defRPr sz="3600" b="1">
          <a:solidFill>
            <a:schemeClr val="tx2"/>
          </a:solidFill>
          <a:latin typeface="Arial" charset="0"/>
        </a:defRPr>
      </a:lvl2pPr>
      <a:lvl3pPr algn="ctr" rtl="0" eaLnBrk="1" fontAlgn="base" hangingPunct="1">
        <a:spcBef>
          <a:spcPct val="0"/>
        </a:spcBef>
        <a:spcAft>
          <a:spcPct val="0"/>
        </a:spcAft>
        <a:defRPr sz="3600" b="1">
          <a:solidFill>
            <a:schemeClr val="tx2"/>
          </a:solidFill>
          <a:latin typeface="Arial" charset="0"/>
        </a:defRPr>
      </a:lvl3pPr>
      <a:lvl4pPr algn="ctr" rtl="0" eaLnBrk="1" fontAlgn="base" hangingPunct="1">
        <a:spcBef>
          <a:spcPct val="0"/>
        </a:spcBef>
        <a:spcAft>
          <a:spcPct val="0"/>
        </a:spcAft>
        <a:defRPr sz="3600" b="1">
          <a:solidFill>
            <a:schemeClr val="tx2"/>
          </a:solidFill>
          <a:latin typeface="Arial" charset="0"/>
        </a:defRPr>
      </a:lvl4pPr>
      <a:lvl5pPr algn="ctr" rtl="0" eaLnBrk="1" fontAlgn="base" hangingPunct="1">
        <a:spcBef>
          <a:spcPct val="0"/>
        </a:spcBef>
        <a:spcAft>
          <a:spcPct val="0"/>
        </a:spcAft>
        <a:defRPr sz="3600" b="1">
          <a:solidFill>
            <a:schemeClr val="tx2"/>
          </a:solidFill>
          <a:latin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Font typeface="Wingdings"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Char char="•"/>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Char char="–"/>
        <a:defRPr sz="28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10/15/20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5172568"/>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8" Type="http://schemas.openxmlformats.org/officeDocument/2006/relationships/hyperlink" Target="http://www.hhs.gov/ohrp/" TargetMode="External"/><Relationship Id="rId3" Type="http://schemas.openxmlformats.org/officeDocument/2006/relationships/hyperlink" Target="mailto:hoseltoc@newpaltz.edu" TargetMode="External"/><Relationship Id="rId7" Type="http://schemas.openxmlformats.org/officeDocument/2006/relationships/hyperlink" Target="http://www.newpaltz.edu/sponsored_programs/humansubs.html" TargetMode="External"/><Relationship Id="rId2" Type="http://schemas.openxmlformats.org/officeDocument/2006/relationships/notesSlide" Target="../notesSlides/notesSlide11.xml"/><Relationship Id="rId1" Type="http://schemas.openxmlformats.org/officeDocument/2006/relationships/slideLayout" Target="../slideLayouts/slideLayout60.xml"/><Relationship Id="rId6" Type="http://schemas.openxmlformats.org/officeDocument/2006/relationships/hyperlink" Target="mailto:HREBcoordinator@newpaltz.edu" TargetMode="External"/><Relationship Id="rId5" Type="http://schemas.openxmlformats.org/officeDocument/2006/relationships/hyperlink" Target="mailto:irbchair@newpaltz.edu" TargetMode="External"/><Relationship Id="rId4" Type="http://schemas.openxmlformats.org/officeDocument/2006/relationships/hyperlink" Target="mailto:wrenchj@newpaltz.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F0C6C-22AC-C64D-B697-345B0C7853E8}"/>
              </a:ext>
            </a:extLst>
          </p:cNvPr>
          <p:cNvSpPr>
            <a:spLocks noGrp="1"/>
          </p:cNvSpPr>
          <p:nvPr>
            <p:ph type="ctrTitle"/>
          </p:nvPr>
        </p:nvSpPr>
        <p:spPr>
          <a:xfrm>
            <a:off x="387275" y="643468"/>
            <a:ext cx="11418038" cy="3592432"/>
          </a:xfrm>
        </p:spPr>
        <p:txBody>
          <a:bodyPr>
            <a:normAutofit/>
          </a:bodyPr>
          <a:lstStyle/>
          <a:p>
            <a:pPr algn="ctr">
              <a:lnSpc>
                <a:spcPct val="150000"/>
              </a:lnSpc>
            </a:pPr>
            <a:r>
              <a:rPr lang="en-US" sz="5200" dirty="0"/>
              <a:t>Sponsored Programs &amp; Research Compliance</a:t>
            </a:r>
            <a:br>
              <a:rPr lang="en-US" sz="5200" dirty="0"/>
            </a:br>
            <a:r>
              <a:rPr lang="en-US" sz="4200" dirty="0"/>
              <a:t>and the</a:t>
            </a:r>
            <a:br>
              <a:rPr lang="en-US" sz="5200" dirty="0"/>
            </a:br>
            <a:r>
              <a:rPr lang="en-US" sz="5200" dirty="0"/>
              <a:t>Human Research Ethics Board</a:t>
            </a:r>
          </a:p>
        </p:txBody>
      </p:sp>
      <p:sp>
        <p:nvSpPr>
          <p:cNvPr id="3" name="Subtitle 2">
            <a:extLst>
              <a:ext uri="{FF2B5EF4-FFF2-40B4-BE49-F238E27FC236}">
                <a16:creationId xmlns:a16="http://schemas.microsoft.com/office/drawing/2014/main" id="{448D5F29-1F80-5942-A775-E7005055D36F}"/>
              </a:ext>
            </a:extLst>
          </p:cNvPr>
          <p:cNvSpPr>
            <a:spLocks noGrp="1"/>
          </p:cNvSpPr>
          <p:nvPr>
            <p:ph type="subTitle" idx="1"/>
          </p:nvPr>
        </p:nvSpPr>
        <p:spPr>
          <a:xfrm>
            <a:off x="865506" y="4776395"/>
            <a:ext cx="8095614" cy="1979407"/>
          </a:xfrm>
        </p:spPr>
        <p:txBody>
          <a:bodyPr>
            <a:normAutofit/>
          </a:bodyPr>
          <a:lstStyle/>
          <a:p>
            <a:r>
              <a:rPr lang="en-US" sz="2800" dirty="0">
                <a:solidFill>
                  <a:srgbClr val="000000"/>
                </a:solidFill>
              </a:rPr>
              <a:t>New Faculty Orientation</a:t>
            </a:r>
          </a:p>
          <a:p>
            <a:r>
              <a:rPr lang="en-US" sz="1600" dirty="0">
                <a:solidFill>
                  <a:srgbClr val="000000"/>
                </a:solidFill>
              </a:rPr>
              <a:t>Thursday, October 8, 2020, 4:00 p.m.</a:t>
            </a:r>
          </a:p>
          <a:p>
            <a:r>
              <a:rPr lang="en-US" sz="1200" dirty="0">
                <a:solidFill>
                  <a:srgbClr val="000000"/>
                </a:solidFill>
              </a:rPr>
              <a:t>Presented by:</a:t>
            </a:r>
          </a:p>
          <a:p>
            <a:pPr>
              <a:tabLst>
                <a:tab pos="4572000" algn="l"/>
              </a:tabLst>
            </a:pPr>
            <a:r>
              <a:rPr lang="en-US" sz="1200" dirty="0">
                <a:solidFill>
                  <a:srgbClr val="000000"/>
                </a:solidFill>
              </a:rPr>
              <a:t>Maryalice Citera, HREB Chair	</a:t>
            </a:r>
            <a:r>
              <a:rPr lang="en-US" sz="1200" dirty="0"/>
              <a:t>Catherine Hoselton, HPA</a:t>
            </a:r>
            <a:endParaRPr lang="en-US" sz="1200" dirty="0">
              <a:solidFill>
                <a:srgbClr val="000000"/>
              </a:solidFill>
            </a:endParaRPr>
          </a:p>
          <a:p>
            <a:pPr>
              <a:tabLst>
                <a:tab pos="4572000" algn="l"/>
              </a:tabLst>
            </a:pPr>
            <a:r>
              <a:rPr lang="en-US" sz="1200" dirty="0">
                <a:solidFill>
                  <a:srgbClr val="000000"/>
                </a:solidFill>
              </a:rPr>
              <a:t>Jason Wrench, HREB Associate Chair, Interim HPA	</a:t>
            </a:r>
            <a:r>
              <a:rPr lang="en-US" sz="1200" dirty="0"/>
              <a:t>Roseann Merrill, HREB Coordinator</a:t>
            </a:r>
          </a:p>
          <a:p>
            <a:pPr>
              <a:tabLst>
                <a:tab pos="4572000" algn="l"/>
              </a:tabLst>
            </a:pPr>
            <a:endParaRPr lang="en-US" sz="1200" dirty="0">
              <a:solidFill>
                <a:srgbClr val="000000"/>
              </a:solidFill>
            </a:endParaRPr>
          </a:p>
          <a:p>
            <a:endParaRPr lang="en-US" sz="1200" b="0" dirty="0">
              <a:solidFill>
                <a:schemeClr val="tx1"/>
              </a:solidFill>
            </a:endParaRPr>
          </a:p>
        </p:txBody>
      </p:sp>
    </p:spTree>
    <p:extLst>
      <p:ext uri="{BB962C8B-B14F-4D97-AF65-F5344CB8AC3E}">
        <p14:creationId xmlns:p14="http://schemas.microsoft.com/office/powerpoint/2010/main" val="2451886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B077B-DDC4-BE4B-8621-BE5F4BF8B756}"/>
              </a:ext>
            </a:extLst>
          </p:cNvPr>
          <p:cNvSpPr>
            <a:spLocks noGrp="1"/>
          </p:cNvSpPr>
          <p:nvPr>
            <p:ph type="title"/>
          </p:nvPr>
        </p:nvSpPr>
        <p:spPr/>
        <p:txBody>
          <a:bodyPr/>
          <a:lstStyle/>
          <a:p>
            <a:r>
              <a:rPr lang="en-US" dirty="0"/>
              <a:t>HREB Documents</a:t>
            </a:r>
          </a:p>
        </p:txBody>
      </p:sp>
      <p:pic>
        <p:nvPicPr>
          <p:cNvPr id="5" name="Content Placeholder 4">
            <a:extLst>
              <a:ext uri="{FF2B5EF4-FFF2-40B4-BE49-F238E27FC236}">
                <a16:creationId xmlns:a16="http://schemas.microsoft.com/office/drawing/2014/main" id="{2DF0479F-AFB5-8647-A4F4-2BACB1646AF7}"/>
              </a:ext>
            </a:extLst>
          </p:cNvPr>
          <p:cNvPicPr>
            <a:picLocks noGrp="1" noChangeAspect="1"/>
          </p:cNvPicPr>
          <p:nvPr>
            <p:ph sz="half" idx="1"/>
          </p:nvPr>
        </p:nvPicPr>
        <p:blipFill>
          <a:blip r:embed="rId2"/>
          <a:stretch>
            <a:fillRect/>
          </a:stretch>
        </p:blipFill>
        <p:spPr>
          <a:xfrm>
            <a:off x="6518798" y="2134811"/>
            <a:ext cx="4754563" cy="2953186"/>
          </a:xfrm>
        </p:spPr>
      </p:pic>
      <p:sp>
        <p:nvSpPr>
          <p:cNvPr id="6" name="Content Placeholder 5">
            <a:extLst>
              <a:ext uri="{FF2B5EF4-FFF2-40B4-BE49-F238E27FC236}">
                <a16:creationId xmlns:a16="http://schemas.microsoft.com/office/drawing/2014/main" id="{9C46015E-3DA0-554C-B318-5AD6D63CAD5A}"/>
              </a:ext>
            </a:extLst>
          </p:cNvPr>
          <p:cNvSpPr>
            <a:spLocks noGrp="1"/>
          </p:cNvSpPr>
          <p:nvPr>
            <p:ph sz="half" idx="2"/>
          </p:nvPr>
        </p:nvSpPr>
        <p:spPr>
          <a:xfrm>
            <a:off x="790142" y="2134811"/>
            <a:ext cx="4754880" cy="3977640"/>
          </a:xfrm>
        </p:spPr>
        <p:txBody>
          <a:bodyPr/>
          <a:lstStyle/>
          <a:p>
            <a:r>
              <a:rPr lang="en-US" dirty="0"/>
              <a:t>All documents can be found in the PACS library and on the HREB website.</a:t>
            </a:r>
          </a:p>
          <a:p>
            <a:pPr marL="0" indent="0">
              <a:buNone/>
            </a:pPr>
            <a:endParaRPr lang="en-US" dirty="0"/>
          </a:p>
        </p:txBody>
      </p:sp>
    </p:spTree>
    <p:extLst>
      <p:ext uri="{BB962C8B-B14F-4D97-AF65-F5344CB8AC3E}">
        <p14:creationId xmlns:p14="http://schemas.microsoft.com/office/powerpoint/2010/main" val="2336563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77EABC-9D4A-BA47-BFEA-5B7AA89FBA10}"/>
              </a:ext>
            </a:extLst>
          </p:cNvPr>
          <p:cNvSpPr>
            <a:spLocks noGrp="1"/>
          </p:cNvSpPr>
          <p:nvPr>
            <p:ph idx="1"/>
          </p:nvPr>
        </p:nvSpPr>
        <p:spPr>
          <a:xfrm>
            <a:off x="781749" y="1515344"/>
            <a:ext cx="10343451" cy="2268643"/>
          </a:xfrm>
        </p:spPr>
        <p:txBody>
          <a:bodyPr/>
          <a:lstStyle/>
          <a:p>
            <a:r>
              <a:rPr lang="en-US" dirty="0"/>
              <a:t>Click on the IRB tab</a:t>
            </a:r>
          </a:p>
          <a:p>
            <a:r>
              <a:rPr lang="en-US" dirty="0"/>
              <a:t>Click button to Create a new study</a:t>
            </a:r>
          </a:p>
          <a:p>
            <a:r>
              <a:rPr lang="en-US" dirty="0"/>
              <a:t>Follow and respond to the prompts</a:t>
            </a:r>
          </a:p>
          <a:p>
            <a:r>
              <a:rPr lang="en-US" dirty="0"/>
              <a:t>Upload the template where it requests the protocol be uploaded</a:t>
            </a:r>
          </a:p>
          <a:p>
            <a:r>
              <a:rPr lang="en-US" dirty="0"/>
              <a:t>Upload supporting materials (surveys, recruiting material) where requested.</a:t>
            </a:r>
          </a:p>
        </p:txBody>
      </p:sp>
      <p:sp>
        <p:nvSpPr>
          <p:cNvPr id="3" name="Title 2">
            <a:extLst>
              <a:ext uri="{FF2B5EF4-FFF2-40B4-BE49-F238E27FC236}">
                <a16:creationId xmlns:a16="http://schemas.microsoft.com/office/drawing/2014/main" id="{2E6AD375-2450-F24B-9B37-386403541869}"/>
              </a:ext>
            </a:extLst>
          </p:cNvPr>
          <p:cNvSpPr>
            <a:spLocks noGrp="1"/>
          </p:cNvSpPr>
          <p:nvPr>
            <p:ph type="title"/>
          </p:nvPr>
        </p:nvSpPr>
        <p:spPr>
          <a:xfrm>
            <a:off x="781749" y="40210"/>
            <a:ext cx="10058400" cy="1609344"/>
          </a:xfrm>
        </p:spPr>
        <p:txBody>
          <a:bodyPr/>
          <a:lstStyle/>
          <a:p>
            <a:r>
              <a:rPr lang="en-US" dirty="0"/>
              <a:t>Creating a New Study in PACS</a:t>
            </a:r>
          </a:p>
        </p:txBody>
      </p:sp>
      <p:sp>
        <p:nvSpPr>
          <p:cNvPr id="4" name="Slide Number Placeholder 3">
            <a:extLst>
              <a:ext uri="{FF2B5EF4-FFF2-40B4-BE49-F238E27FC236}">
                <a16:creationId xmlns:a16="http://schemas.microsoft.com/office/drawing/2014/main" id="{953C4000-8005-954D-A8E2-47B41467CFA6}"/>
              </a:ext>
            </a:extLst>
          </p:cNvPr>
          <p:cNvSpPr>
            <a:spLocks noGrp="1"/>
          </p:cNvSpPr>
          <p:nvPr>
            <p:ph type="sldNum" sz="quarter" idx="10"/>
          </p:nvPr>
        </p:nvSpPr>
        <p:spPr/>
        <p:txBody>
          <a:bodyPr/>
          <a:lstStyle/>
          <a:p>
            <a:pPr>
              <a:defRPr/>
            </a:pPr>
            <a:fld id="{36426407-4197-4B18-95CA-DB028D7AA5A9}" type="slidenum">
              <a:rPr lang="en-US" smtClean="0"/>
              <a:pPr>
                <a:defRPr/>
              </a:pPr>
              <a:t>11</a:t>
            </a:fld>
            <a:endParaRPr lang="en-US"/>
          </a:p>
        </p:txBody>
      </p:sp>
      <p:pic>
        <p:nvPicPr>
          <p:cNvPr id="8" name="Picture 7">
            <a:extLst>
              <a:ext uri="{FF2B5EF4-FFF2-40B4-BE49-F238E27FC236}">
                <a16:creationId xmlns:a16="http://schemas.microsoft.com/office/drawing/2014/main" id="{39798D9D-7A6F-2349-8CB5-331D71EA15E6}"/>
              </a:ext>
            </a:extLst>
          </p:cNvPr>
          <p:cNvPicPr>
            <a:picLocks noChangeAspect="1"/>
          </p:cNvPicPr>
          <p:nvPr/>
        </p:nvPicPr>
        <p:blipFill>
          <a:blip r:embed="rId2"/>
          <a:stretch>
            <a:fillRect/>
          </a:stretch>
        </p:blipFill>
        <p:spPr>
          <a:xfrm>
            <a:off x="347618" y="3959353"/>
            <a:ext cx="11496763" cy="2268642"/>
          </a:xfrm>
          <a:prstGeom prst="rect">
            <a:avLst/>
          </a:prstGeom>
        </p:spPr>
      </p:pic>
    </p:spTree>
    <p:extLst>
      <p:ext uri="{BB962C8B-B14F-4D97-AF65-F5344CB8AC3E}">
        <p14:creationId xmlns:p14="http://schemas.microsoft.com/office/powerpoint/2010/main" val="136270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FA68-B88E-9045-8FF6-DCBE7C1277D5}"/>
              </a:ext>
            </a:extLst>
          </p:cNvPr>
          <p:cNvSpPr>
            <a:spLocks noGrp="1"/>
          </p:cNvSpPr>
          <p:nvPr>
            <p:ph type="title"/>
          </p:nvPr>
        </p:nvSpPr>
        <p:spPr>
          <a:xfrm>
            <a:off x="575106" y="209582"/>
            <a:ext cx="10058400" cy="1306068"/>
          </a:xfrm>
        </p:spPr>
        <p:txBody>
          <a:bodyPr>
            <a:normAutofit/>
          </a:bodyPr>
          <a:lstStyle/>
          <a:p>
            <a:r>
              <a:rPr lang="en-US" dirty="0"/>
              <a:t>Creating a New Study in PACS</a:t>
            </a:r>
          </a:p>
        </p:txBody>
      </p:sp>
      <p:pic>
        <p:nvPicPr>
          <p:cNvPr id="7" name="Content Placeholder 6">
            <a:extLst>
              <a:ext uri="{FF2B5EF4-FFF2-40B4-BE49-F238E27FC236}">
                <a16:creationId xmlns:a16="http://schemas.microsoft.com/office/drawing/2014/main" id="{B81158D1-311F-604D-914D-41BC94195642}"/>
              </a:ext>
            </a:extLst>
          </p:cNvPr>
          <p:cNvPicPr>
            <a:picLocks noGrp="1" noChangeAspect="1"/>
          </p:cNvPicPr>
          <p:nvPr>
            <p:ph idx="1"/>
          </p:nvPr>
        </p:nvPicPr>
        <p:blipFill>
          <a:blip r:embed="rId2"/>
          <a:stretch>
            <a:fillRect/>
          </a:stretch>
        </p:blipFill>
        <p:spPr>
          <a:xfrm>
            <a:off x="575106" y="1515650"/>
            <a:ext cx="11525011" cy="5053426"/>
          </a:xfrm>
        </p:spPr>
      </p:pic>
    </p:spTree>
    <p:extLst>
      <p:ext uri="{BB962C8B-B14F-4D97-AF65-F5344CB8AC3E}">
        <p14:creationId xmlns:p14="http://schemas.microsoft.com/office/powerpoint/2010/main" val="3067349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27FD58-D600-CC4D-A18F-F34408406208}"/>
              </a:ext>
            </a:extLst>
          </p:cNvPr>
          <p:cNvSpPr>
            <a:spLocks noGrp="1"/>
          </p:cNvSpPr>
          <p:nvPr>
            <p:ph idx="1"/>
          </p:nvPr>
        </p:nvSpPr>
        <p:spPr/>
        <p:txBody>
          <a:bodyPr/>
          <a:lstStyle/>
          <a:p>
            <a:r>
              <a:rPr lang="en-US" dirty="0"/>
              <a:t>PACS information and training videos are available at</a:t>
            </a:r>
            <a:endParaRPr lang="en-US" dirty="0">
              <a:hlinkClick r:id="" action="ppaction://noaction"/>
            </a:endParaRPr>
          </a:p>
          <a:p>
            <a:pPr lvl="1"/>
            <a:r>
              <a:rPr lang="en-US" dirty="0">
                <a:hlinkClick r:id="" action="ppaction://noaction"/>
              </a:rPr>
              <a:t>https://www.newpaltz.edu/sponsored_programs/pacs.html</a:t>
            </a:r>
            <a:endParaRPr lang="en-US" dirty="0"/>
          </a:p>
          <a:p>
            <a:r>
              <a:rPr lang="en-US" dirty="0"/>
              <a:t>Requests for PACS accounts must be processed by Roseann. So be sure to request them in advance</a:t>
            </a:r>
          </a:p>
          <a:p>
            <a:r>
              <a:rPr lang="en-US" dirty="0"/>
              <a:t>PACS will check CITI training records so when creating your CITI Profile you must use your SUNY New Paltz e-mail address as your preferred CITI e-mail address.</a:t>
            </a:r>
          </a:p>
          <a:p>
            <a:r>
              <a:rPr lang="en-US" dirty="0"/>
              <a:t>All documents need to be loaded into the PACS submission—not in comments.</a:t>
            </a:r>
          </a:p>
          <a:p>
            <a:endParaRPr lang="en-US" dirty="0"/>
          </a:p>
          <a:p>
            <a:endParaRPr lang="en-US" dirty="0"/>
          </a:p>
        </p:txBody>
      </p:sp>
      <p:sp>
        <p:nvSpPr>
          <p:cNvPr id="3" name="Title 2">
            <a:extLst>
              <a:ext uri="{FF2B5EF4-FFF2-40B4-BE49-F238E27FC236}">
                <a16:creationId xmlns:a16="http://schemas.microsoft.com/office/drawing/2014/main" id="{188138AD-77A8-6745-A9D1-F94D07C3681A}"/>
              </a:ext>
            </a:extLst>
          </p:cNvPr>
          <p:cNvSpPr>
            <a:spLocks noGrp="1"/>
          </p:cNvSpPr>
          <p:nvPr>
            <p:ph type="title"/>
          </p:nvPr>
        </p:nvSpPr>
        <p:spPr/>
        <p:txBody>
          <a:bodyPr/>
          <a:lstStyle/>
          <a:p>
            <a:r>
              <a:rPr lang="en-US" dirty="0"/>
              <a:t>Some PACS Tips</a:t>
            </a:r>
          </a:p>
        </p:txBody>
      </p:sp>
      <p:sp>
        <p:nvSpPr>
          <p:cNvPr id="4" name="Slide Number Placeholder 3">
            <a:extLst>
              <a:ext uri="{FF2B5EF4-FFF2-40B4-BE49-F238E27FC236}">
                <a16:creationId xmlns:a16="http://schemas.microsoft.com/office/drawing/2014/main" id="{3FB443FF-FD1E-EB43-A8BF-856499FCEE0C}"/>
              </a:ext>
            </a:extLst>
          </p:cNvPr>
          <p:cNvSpPr>
            <a:spLocks noGrp="1"/>
          </p:cNvSpPr>
          <p:nvPr>
            <p:ph type="sldNum" sz="quarter" idx="10"/>
          </p:nvPr>
        </p:nvSpPr>
        <p:spPr/>
        <p:txBody>
          <a:bodyPr/>
          <a:lstStyle/>
          <a:p>
            <a:pPr>
              <a:defRPr/>
            </a:pPr>
            <a:fld id="{36426407-4197-4B18-95CA-DB028D7AA5A9}" type="slidenum">
              <a:rPr lang="en-US" smtClean="0"/>
              <a:pPr>
                <a:defRPr/>
              </a:pPr>
              <a:t>13</a:t>
            </a:fld>
            <a:endParaRPr lang="en-US"/>
          </a:p>
        </p:txBody>
      </p:sp>
    </p:spTree>
    <p:extLst>
      <p:ext uri="{BB962C8B-B14F-4D97-AF65-F5344CB8AC3E}">
        <p14:creationId xmlns:p14="http://schemas.microsoft.com/office/powerpoint/2010/main" val="328122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981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5" name="Slide Number Placeholder 2"/>
          <p:cNvSpPr>
            <a:spLocks noGrp="1"/>
          </p:cNvSpPr>
          <p:nvPr>
            <p:ph type="sldNum" sz="quarter" idx="10"/>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57273812-42BE-4500-9E7D-07305E91550E}" type="slidenum">
              <a:rPr lang="en-US"/>
              <a:pPr fontAlgn="base">
                <a:spcBef>
                  <a:spcPct val="0"/>
                </a:spcBef>
                <a:spcAft>
                  <a:spcPct val="0"/>
                </a:spcAft>
              </a:pPr>
              <a:t>14</a:t>
            </a:fld>
            <a:endParaRPr lang="en-US"/>
          </a:p>
        </p:txBody>
      </p:sp>
      <p:sp>
        <p:nvSpPr>
          <p:cNvPr id="4" name="Title 3"/>
          <p:cNvSpPr>
            <a:spLocks noGrp="1"/>
          </p:cNvSpPr>
          <p:nvPr>
            <p:ph type="title"/>
          </p:nvPr>
        </p:nvSpPr>
        <p:spPr>
          <a:xfrm>
            <a:off x="1981200" y="279400"/>
            <a:ext cx="8229600" cy="1143000"/>
          </a:xfrm>
        </p:spPr>
        <p:txBody>
          <a:bodyPr/>
          <a:lstStyle/>
          <a:p>
            <a:pPr>
              <a:defRPr/>
            </a:pPr>
            <a:r>
              <a:rPr lang="en-US" dirty="0"/>
              <a:t>Where to Start</a:t>
            </a:r>
          </a:p>
        </p:txBody>
      </p:sp>
    </p:spTree>
    <p:extLst>
      <p:ext uri="{BB962C8B-B14F-4D97-AF65-F5344CB8AC3E}">
        <p14:creationId xmlns:p14="http://schemas.microsoft.com/office/powerpoint/2010/main" val="123834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62103D3-0A7D-4FD1-9F7D-DE10952A795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6FEDAD00-38C1-4FEC-8DBF-D0D666E43B1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856A7F81-7A52-43C7-AB64-0611AA8DA41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116E6F3A-A4D3-4EF2-A1B0-6921152929A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DC5F6D3A-04D7-4727-A52A-065A04D0E759}"/>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C59158C2-84E2-4075-A379-FB822A0ECC7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2C5B18B1-AEE7-4802-805E-132F2C162F8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36D38320-E2C6-4F73-8E65-DF8BB75F61F1}"/>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8AE5177D-4CA9-42ED-8341-178E5613A17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92F39B5A-D301-4800-B3F6-C08C0F77A69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17D558DF-A48D-4471-AEFB-C7CED6C6C115}"/>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1D9A2A33-245D-4581-BDBD-5209E02790B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4F597F9C-1551-4073-AD00-FC9B92E3C541}"/>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DD30D826-B35F-4E7E-B710-15540D966D75}"/>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graphicEl>
                                              <a:dgm id="{15616DB6-872C-423F-B1DC-3648CF80C1BC}"/>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graphicEl>
                                              <a:dgm id="{91A7DDFB-BECC-4263-882E-EE2722FDAE55}"/>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1A06B9B8-39F8-41F0-A233-2A6E04580577}"/>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A410A005-DD92-4632-B61C-9A42D8D051B1}"/>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5032227E-C859-4244-B9AB-01EF969EAAB1}"/>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graphicEl>
                                              <a:dgm id="{CFDF02A7-9AD0-4401-B4F2-20726D131D72}"/>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graphicEl>
                                              <a:dgm id="{E55D8BA1-40B4-4496-874C-12E7626AF02D}"/>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
                                            <p:graphicEl>
                                              <a:dgm id="{2E61B2AD-18EF-4F8C-B649-4B067AC39893}"/>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
                                            <p:graphicEl>
                                              <a:dgm id="{199D387A-A1FD-4067-A788-426D3786508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6035" y="1101828"/>
            <a:ext cx="10444551" cy="5286375"/>
          </a:xfrm>
        </p:spPr>
        <p:txBody>
          <a:bodyPr>
            <a:noAutofit/>
          </a:bodyPr>
          <a:lstStyle/>
          <a:p>
            <a:pPr marL="365823">
              <a:defRPr/>
            </a:pPr>
            <a:r>
              <a:rPr lang="en-US" sz="2400" dirty="0"/>
              <a:t>Human subject means a living individual about whom an investigator (whether professional or student) conducting research:</a:t>
            </a:r>
          </a:p>
          <a:p>
            <a:pPr marL="859536" lvl="2">
              <a:spcAft>
                <a:spcPts val="0"/>
              </a:spcAft>
              <a:defRPr/>
            </a:pPr>
            <a:r>
              <a:rPr lang="en-US" dirty="0"/>
              <a:t>(</a:t>
            </a:r>
            <a:r>
              <a:rPr lang="en-US" dirty="0" err="1"/>
              <a:t>i</a:t>
            </a:r>
            <a:r>
              <a:rPr lang="en-US" dirty="0"/>
              <a:t>) Obtains information or biospecimens through intervention or interaction with the individual, and uses, studies, or analyzes the information or biospecimens; or</a:t>
            </a:r>
            <a:endParaRPr lang="en-US" sz="2000" dirty="0"/>
          </a:p>
          <a:p>
            <a:pPr marL="859536" lvl="2">
              <a:spcAft>
                <a:spcPts val="0"/>
              </a:spcAft>
              <a:defRPr/>
            </a:pPr>
            <a:r>
              <a:rPr lang="en-US" dirty="0"/>
              <a:t>(ii) Obtains, uses, studies, analyzes, or generates identifiable private information or identifiable biospecimens.</a:t>
            </a:r>
            <a:endParaRPr lang="en-US" sz="2000" dirty="0"/>
          </a:p>
          <a:p>
            <a:pPr marL="621411" lvl="1">
              <a:spcAft>
                <a:spcPts val="0"/>
              </a:spcAft>
              <a:defRPr/>
            </a:pPr>
            <a:r>
              <a:rPr lang="en-US" dirty="0"/>
              <a:t>Intervention includes both physical procedures by which information or biospecimens are gathered (e.g., venipuncture) and manipulations of the subject or the subject's environment that are performed for research purposes.</a:t>
            </a:r>
          </a:p>
          <a:p>
            <a:pPr marL="621411" lvl="1">
              <a:spcAft>
                <a:spcPts val="0"/>
              </a:spcAft>
              <a:defRPr/>
            </a:pPr>
            <a:r>
              <a:rPr lang="en-US" dirty="0"/>
              <a:t>Interaction includes communication or interpersonal contact between investigator and subject.</a:t>
            </a:r>
          </a:p>
          <a:p>
            <a:pPr marL="621411" lvl="1">
              <a:spcAft>
                <a:spcPts val="0"/>
              </a:spcAft>
              <a:defRPr/>
            </a:pPr>
            <a:r>
              <a:rPr lang="en-US" dirty="0"/>
              <a:t>Private information includes information about behavior that occurs in a context in which an individual can reasonably expect that no observation or recording is taking place, and information that has been provided for specific purposes by an individual and that the individual can reasonably expect will not be made public (e.g., a medical record).</a:t>
            </a:r>
          </a:p>
          <a:p>
            <a:pPr marL="895731" lvl="2">
              <a:spcAft>
                <a:spcPts val="0"/>
              </a:spcAft>
              <a:defRPr/>
            </a:pPr>
            <a:r>
              <a:rPr lang="en-US" dirty="0"/>
              <a:t>Identifiable private information is private information for which the identity of the subject is or may readily be ascertained by the investigator or associated with the information.</a:t>
            </a:r>
          </a:p>
          <a:p>
            <a:pPr marL="895731" lvl="2">
              <a:spcAft>
                <a:spcPts val="0"/>
              </a:spcAft>
              <a:defRPr/>
            </a:pPr>
            <a:r>
              <a:rPr lang="en-US" dirty="0"/>
              <a:t>An identifiable biospecimen is a biospecimen for which the identity of the subject is or may readily be ascertained by the investigator or associated with the biospecimen.</a:t>
            </a:r>
          </a:p>
        </p:txBody>
      </p:sp>
      <p:sp>
        <p:nvSpPr>
          <p:cNvPr id="3" name="Title 2"/>
          <p:cNvSpPr>
            <a:spLocks noGrp="1"/>
          </p:cNvSpPr>
          <p:nvPr>
            <p:ph type="title"/>
          </p:nvPr>
        </p:nvSpPr>
        <p:spPr>
          <a:xfrm>
            <a:off x="1981200" y="74246"/>
            <a:ext cx="8229600" cy="1143000"/>
          </a:xfrm>
        </p:spPr>
        <p:txBody>
          <a:bodyPr/>
          <a:lstStyle/>
          <a:p>
            <a:pPr>
              <a:defRPr/>
            </a:pPr>
            <a:r>
              <a:rPr lang="en-US" dirty="0"/>
              <a:t>What is a Human Subject?</a:t>
            </a:r>
          </a:p>
        </p:txBody>
      </p:sp>
      <p:sp>
        <p:nvSpPr>
          <p:cNvPr id="21508" name="Slide Number Placeholder 3"/>
          <p:cNvSpPr>
            <a:spLocks noGrp="1"/>
          </p:cNvSpPr>
          <p:nvPr>
            <p:ph type="sldNum" sz="quarter" idx="10"/>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CC58B401-72D8-4D1A-8DDB-A3F6E3DFE7C3}"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38969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B9FD71-E940-134C-85A0-0700D4E3BAF5}"/>
              </a:ext>
            </a:extLst>
          </p:cNvPr>
          <p:cNvSpPr>
            <a:spLocks noGrp="1"/>
          </p:cNvSpPr>
          <p:nvPr>
            <p:ph idx="1"/>
          </p:nvPr>
        </p:nvSpPr>
        <p:spPr/>
        <p:txBody>
          <a:bodyPr/>
          <a:lstStyle/>
          <a:p>
            <a:r>
              <a:rPr lang="en-US" i="1" dirty="0"/>
              <a:t>Research</a:t>
            </a:r>
            <a:r>
              <a:rPr lang="en-US" dirty="0"/>
              <a:t> means a </a:t>
            </a:r>
            <a:r>
              <a:rPr lang="en-US" b="1" dirty="0"/>
              <a:t>systematic investigation</a:t>
            </a:r>
            <a:r>
              <a:rPr lang="en-US" dirty="0"/>
              <a:t>, including research development, testing, and evaluation, </a:t>
            </a:r>
            <a:r>
              <a:rPr lang="en-US" b="1" dirty="0"/>
              <a:t>designed </a:t>
            </a:r>
            <a:r>
              <a:rPr lang="en-US" dirty="0"/>
              <a:t>to </a:t>
            </a:r>
            <a:r>
              <a:rPr lang="en-US" b="1" dirty="0"/>
              <a:t>develop or contribute to generalizable knowledge</a:t>
            </a:r>
            <a:r>
              <a:rPr lang="en-US" dirty="0"/>
              <a:t>. </a:t>
            </a:r>
          </a:p>
          <a:p>
            <a:pPr lvl="1"/>
            <a:r>
              <a:rPr lang="en-US" dirty="0"/>
              <a:t>Activities that meet this definition constitute research for purposes of this policy, whether or not they are conducted or supported under a program that is considered research for other purposes. For example, some demonstration and service programs may include research activities. </a:t>
            </a:r>
          </a:p>
          <a:p>
            <a:pPr lvl="2"/>
            <a:r>
              <a:rPr lang="en-US" sz="2200" dirty="0"/>
              <a:t>45 CFR 46, Section 102(l)</a:t>
            </a:r>
            <a:endParaRPr lang="en-US" sz="3000" dirty="0"/>
          </a:p>
          <a:p>
            <a:pPr lvl="1"/>
            <a:endParaRPr lang="en-US" dirty="0"/>
          </a:p>
        </p:txBody>
      </p:sp>
      <p:sp>
        <p:nvSpPr>
          <p:cNvPr id="3" name="Title 2"/>
          <p:cNvSpPr>
            <a:spLocks noGrp="1"/>
          </p:cNvSpPr>
          <p:nvPr>
            <p:ph type="title"/>
          </p:nvPr>
        </p:nvSpPr>
        <p:spPr/>
        <p:txBody>
          <a:bodyPr/>
          <a:lstStyle/>
          <a:p>
            <a:pPr>
              <a:defRPr/>
            </a:pPr>
            <a:r>
              <a:rPr lang="en-US" dirty="0"/>
              <a:t>What is Research?</a:t>
            </a:r>
          </a:p>
        </p:txBody>
      </p:sp>
      <p:sp>
        <p:nvSpPr>
          <p:cNvPr id="21508" name="Slide Number Placeholder 3"/>
          <p:cNvSpPr>
            <a:spLocks noGrp="1"/>
          </p:cNvSpPr>
          <p:nvPr>
            <p:ph type="sldNum" sz="quarter" idx="10"/>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CC58B401-72D8-4D1A-8DDB-A3F6E3DFE7C3}"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2548754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520929-A77F-1B43-92E6-9AF9B9E5617F}"/>
              </a:ext>
            </a:extLst>
          </p:cNvPr>
          <p:cNvSpPr>
            <a:spLocks noGrp="1"/>
          </p:cNvSpPr>
          <p:nvPr>
            <p:ph idx="1"/>
          </p:nvPr>
        </p:nvSpPr>
        <p:spPr/>
        <p:txBody>
          <a:bodyPr/>
          <a:lstStyle/>
          <a:p>
            <a:r>
              <a:rPr lang="en-US" dirty="0"/>
              <a:t>(1) </a:t>
            </a:r>
            <a:r>
              <a:rPr lang="en-US" b="1" dirty="0"/>
              <a:t>Scholarly and journalistic activities </a:t>
            </a:r>
            <a:r>
              <a:rPr lang="en-US" dirty="0"/>
              <a:t>(e.g., oral history, journalism, biography, literary criticism, legal research, and historical scholarship), including the collection and use of information, that focus directly on the specific individuals about whom the information is collected.</a:t>
            </a:r>
          </a:p>
          <a:p>
            <a:endParaRPr lang="en-US" dirty="0"/>
          </a:p>
        </p:txBody>
      </p:sp>
      <p:sp>
        <p:nvSpPr>
          <p:cNvPr id="3" name="Title 2">
            <a:extLst>
              <a:ext uri="{FF2B5EF4-FFF2-40B4-BE49-F238E27FC236}">
                <a16:creationId xmlns:a16="http://schemas.microsoft.com/office/drawing/2014/main" id="{856AB1C8-E287-C140-8B05-61C52CBE47B4}"/>
              </a:ext>
            </a:extLst>
          </p:cNvPr>
          <p:cNvSpPr>
            <a:spLocks noGrp="1"/>
          </p:cNvSpPr>
          <p:nvPr>
            <p:ph type="title"/>
          </p:nvPr>
        </p:nvSpPr>
        <p:spPr>
          <a:xfrm>
            <a:off x="875899" y="366273"/>
            <a:ext cx="9894770" cy="1143000"/>
          </a:xfrm>
        </p:spPr>
        <p:txBody>
          <a:bodyPr>
            <a:normAutofit fontScale="90000"/>
          </a:bodyPr>
          <a:lstStyle/>
          <a:p>
            <a:r>
              <a:rPr lang="en-US" dirty="0"/>
              <a:t>Activities Deemed Not to be Research 1</a:t>
            </a:r>
          </a:p>
        </p:txBody>
      </p:sp>
      <p:sp>
        <p:nvSpPr>
          <p:cNvPr id="4" name="Slide Number Placeholder 3">
            <a:extLst>
              <a:ext uri="{FF2B5EF4-FFF2-40B4-BE49-F238E27FC236}">
                <a16:creationId xmlns:a16="http://schemas.microsoft.com/office/drawing/2014/main" id="{55966D99-0E23-4641-A031-25179D2D0D79}"/>
              </a:ext>
            </a:extLst>
          </p:cNvPr>
          <p:cNvSpPr>
            <a:spLocks noGrp="1"/>
          </p:cNvSpPr>
          <p:nvPr>
            <p:ph type="sldNum" sz="quarter" idx="10"/>
          </p:nvPr>
        </p:nvSpPr>
        <p:spPr/>
        <p:txBody>
          <a:bodyPr/>
          <a:lstStyle/>
          <a:p>
            <a:pPr>
              <a:defRPr/>
            </a:pPr>
            <a:fld id="{36426407-4197-4B18-95CA-DB028D7AA5A9}" type="slidenum">
              <a:rPr lang="en-US" smtClean="0"/>
              <a:pPr>
                <a:defRPr/>
              </a:pPr>
              <a:t>17</a:t>
            </a:fld>
            <a:endParaRPr lang="en-US"/>
          </a:p>
        </p:txBody>
      </p:sp>
    </p:spTree>
    <p:extLst>
      <p:ext uri="{BB962C8B-B14F-4D97-AF65-F5344CB8AC3E}">
        <p14:creationId xmlns:p14="http://schemas.microsoft.com/office/powerpoint/2010/main" val="3989651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766FDF-71A0-FF4E-A365-23E5BC728EAF}"/>
              </a:ext>
            </a:extLst>
          </p:cNvPr>
          <p:cNvSpPr>
            <a:spLocks noGrp="1"/>
          </p:cNvSpPr>
          <p:nvPr>
            <p:ph idx="1"/>
          </p:nvPr>
        </p:nvSpPr>
        <p:spPr/>
        <p:txBody>
          <a:bodyPr/>
          <a:lstStyle/>
          <a:p>
            <a:pPr lvl="1"/>
            <a:r>
              <a:rPr lang="en-US" dirty="0"/>
              <a:t>(2) </a:t>
            </a:r>
            <a:r>
              <a:rPr lang="en-US" b="1" dirty="0"/>
              <a:t>Public health surveillance activities, including the collection and testing of information or biospecimens, conducted, supported, requested, ordered, required, or authorized by a public health authority. </a:t>
            </a:r>
            <a:r>
              <a:rPr lang="en-US" dirty="0"/>
              <a:t>Such activities are limited to those necessary to allow a public health authority to identify, monitor, assess, or investigate potential public health signals, onsets of disease outbreaks, or conditions of public health importance (including trends, signals, risk factors, patterns in diseases, or increases in injuries from using consumer products). Such activities include those associated with providing timely situational awareness and priority setting during the course of an event or crisis that threatens public health (including natural or man-made disasters).</a:t>
            </a:r>
          </a:p>
        </p:txBody>
      </p:sp>
      <p:sp>
        <p:nvSpPr>
          <p:cNvPr id="3" name="Title 2">
            <a:extLst>
              <a:ext uri="{FF2B5EF4-FFF2-40B4-BE49-F238E27FC236}">
                <a16:creationId xmlns:a16="http://schemas.microsoft.com/office/drawing/2014/main" id="{B1C10A86-82A6-F742-9D8D-BB3E4B3D07D0}"/>
              </a:ext>
            </a:extLst>
          </p:cNvPr>
          <p:cNvSpPr>
            <a:spLocks noGrp="1"/>
          </p:cNvSpPr>
          <p:nvPr>
            <p:ph type="title"/>
          </p:nvPr>
        </p:nvSpPr>
        <p:spPr>
          <a:xfrm>
            <a:off x="1069847" y="484632"/>
            <a:ext cx="10538219" cy="1609344"/>
          </a:xfrm>
        </p:spPr>
        <p:txBody>
          <a:bodyPr>
            <a:normAutofit/>
          </a:bodyPr>
          <a:lstStyle/>
          <a:p>
            <a:r>
              <a:rPr lang="en-US" dirty="0"/>
              <a:t>Activities Deemed Not to be Research 2</a:t>
            </a:r>
          </a:p>
        </p:txBody>
      </p:sp>
      <p:sp>
        <p:nvSpPr>
          <p:cNvPr id="4" name="Slide Number Placeholder 3">
            <a:extLst>
              <a:ext uri="{FF2B5EF4-FFF2-40B4-BE49-F238E27FC236}">
                <a16:creationId xmlns:a16="http://schemas.microsoft.com/office/drawing/2014/main" id="{805917AB-296F-9944-8DA3-91E4BE63F386}"/>
              </a:ext>
            </a:extLst>
          </p:cNvPr>
          <p:cNvSpPr>
            <a:spLocks noGrp="1"/>
          </p:cNvSpPr>
          <p:nvPr>
            <p:ph type="sldNum" sz="quarter" idx="10"/>
          </p:nvPr>
        </p:nvSpPr>
        <p:spPr/>
        <p:txBody>
          <a:bodyPr/>
          <a:lstStyle/>
          <a:p>
            <a:pPr>
              <a:defRPr/>
            </a:pPr>
            <a:fld id="{36426407-4197-4B18-95CA-DB028D7AA5A9}" type="slidenum">
              <a:rPr lang="en-US" smtClean="0"/>
              <a:pPr>
                <a:defRPr/>
              </a:pPr>
              <a:t>18</a:t>
            </a:fld>
            <a:endParaRPr lang="en-US"/>
          </a:p>
        </p:txBody>
      </p:sp>
    </p:spTree>
    <p:extLst>
      <p:ext uri="{BB962C8B-B14F-4D97-AF65-F5344CB8AC3E}">
        <p14:creationId xmlns:p14="http://schemas.microsoft.com/office/powerpoint/2010/main" val="1572936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71254B-CA65-D040-B6C8-0D0669989C63}"/>
              </a:ext>
            </a:extLst>
          </p:cNvPr>
          <p:cNvSpPr>
            <a:spLocks noGrp="1"/>
          </p:cNvSpPr>
          <p:nvPr>
            <p:ph idx="1"/>
          </p:nvPr>
        </p:nvSpPr>
        <p:spPr/>
        <p:txBody>
          <a:bodyPr/>
          <a:lstStyle/>
          <a:p>
            <a:r>
              <a:rPr lang="en-US" dirty="0"/>
              <a:t>(3) </a:t>
            </a:r>
            <a:r>
              <a:rPr lang="en-US" b="1" dirty="0"/>
              <a:t>Collection and analysis of information, biospecimens, or records by or for a criminal justice agency for activities authorized by law or court order solely for criminal justice or criminal investigative purposes.</a:t>
            </a:r>
          </a:p>
          <a:p>
            <a:endParaRPr lang="en-US" dirty="0"/>
          </a:p>
        </p:txBody>
      </p:sp>
      <p:sp>
        <p:nvSpPr>
          <p:cNvPr id="5" name="Title 4">
            <a:extLst>
              <a:ext uri="{FF2B5EF4-FFF2-40B4-BE49-F238E27FC236}">
                <a16:creationId xmlns:a16="http://schemas.microsoft.com/office/drawing/2014/main" id="{B5C74E10-E32C-0442-8957-5187BB233D26}"/>
              </a:ext>
            </a:extLst>
          </p:cNvPr>
          <p:cNvSpPr>
            <a:spLocks noGrp="1"/>
          </p:cNvSpPr>
          <p:nvPr>
            <p:ph type="title"/>
          </p:nvPr>
        </p:nvSpPr>
        <p:spPr>
          <a:xfrm>
            <a:off x="1069847" y="484632"/>
            <a:ext cx="10518969" cy="1609344"/>
          </a:xfrm>
        </p:spPr>
        <p:txBody>
          <a:bodyPr>
            <a:normAutofit/>
          </a:bodyPr>
          <a:lstStyle/>
          <a:p>
            <a:r>
              <a:rPr lang="en-US" dirty="0"/>
              <a:t>Activities Deemed Not to be Research 3</a:t>
            </a:r>
          </a:p>
        </p:txBody>
      </p:sp>
      <p:sp>
        <p:nvSpPr>
          <p:cNvPr id="4" name="Slide Number Placeholder 3">
            <a:extLst>
              <a:ext uri="{FF2B5EF4-FFF2-40B4-BE49-F238E27FC236}">
                <a16:creationId xmlns:a16="http://schemas.microsoft.com/office/drawing/2014/main" id="{BF6B00F5-061D-3547-9785-846F0814F86E}"/>
              </a:ext>
            </a:extLst>
          </p:cNvPr>
          <p:cNvSpPr>
            <a:spLocks noGrp="1"/>
          </p:cNvSpPr>
          <p:nvPr>
            <p:ph type="sldNum" sz="quarter" idx="10"/>
          </p:nvPr>
        </p:nvSpPr>
        <p:spPr/>
        <p:txBody>
          <a:bodyPr/>
          <a:lstStyle/>
          <a:p>
            <a:pPr>
              <a:defRPr/>
            </a:pPr>
            <a:fld id="{36426407-4197-4B18-95CA-DB028D7AA5A9}" type="slidenum">
              <a:rPr lang="en-US" smtClean="0"/>
              <a:pPr>
                <a:defRPr/>
              </a:pPr>
              <a:t>19</a:t>
            </a:fld>
            <a:endParaRPr lang="en-US"/>
          </a:p>
        </p:txBody>
      </p:sp>
    </p:spTree>
    <p:extLst>
      <p:ext uri="{BB962C8B-B14F-4D97-AF65-F5344CB8AC3E}">
        <p14:creationId xmlns:p14="http://schemas.microsoft.com/office/powerpoint/2010/main" val="82402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2703-52D2-2A4B-8575-A10442BFD354}"/>
              </a:ext>
            </a:extLst>
          </p:cNvPr>
          <p:cNvSpPr>
            <a:spLocks noGrp="1"/>
          </p:cNvSpPr>
          <p:nvPr>
            <p:ph type="title"/>
          </p:nvPr>
        </p:nvSpPr>
        <p:spPr/>
        <p:txBody>
          <a:bodyPr/>
          <a:lstStyle/>
          <a:p>
            <a:r>
              <a:rPr lang="en-US" dirty="0"/>
              <a:t>Sponsored Programs &amp; Research Compliance (SPRC)</a:t>
            </a:r>
          </a:p>
        </p:txBody>
      </p:sp>
      <p:sp>
        <p:nvSpPr>
          <p:cNvPr id="3" name="Content Placeholder 2">
            <a:extLst>
              <a:ext uri="{FF2B5EF4-FFF2-40B4-BE49-F238E27FC236}">
                <a16:creationId xmlns:a16="http://schemas.microsoft.com/office/drawing/2014/main" id="{5B8DBDC0-24BD-244B-8393-6CB4EDB8A3BF}"/>
              </a:ext>
            </a:extLst>
          </p:cNvPr>
          <p:cNvSpPr>
            <a:spLocks noGrp="1"/>
          </p:cNvSpPr>
          <p:nvPr>
            <p:ph idx="1"/>
          </p:nvPr>
        </p:nvSpPr>
        <p:spPr/>
        <p:txBody>
          <a:bodyPr/>
          <a:lstStyle/>
          <a:p>
            <a:pPr marL="0" indent="0">
              <a:buNone/>
            </a:pPr>
            <a:endParaRPr lang="en-US" dirty="0"/>
          </a:p>
          <a:p>
            <a:pPr marL="0" indent="0">
              <a:buNone/>
            </a:pPr>
            <a:r>
              <a:rPr lang="en-US" dirty="0"/>
              <a:t>SPRC provides administrative support and institutional oversight for the College community in:</a:t>
            </a:r>
          </a:p>
          <a:p>
            <a:pPr marL="0" indent="0">
              <a:spcBef>
                <a:spcPts val="0"/>
              </a:spcBef>
              <a:buNone/>
            </a:pPr>
            <a:endParaRPr lang="en-US" dirty="0"/>
          </a:p>
          <a:p>
            <a:pPr lvl="1"/>
            <a:r>
              <a:rPr lang="en-US" dirty="0"/>
              <a:t>Applying for and managing externally funded contracts &amp; grants</a:t>
            </a:r>
          </a:p>
          <a:p>
            <a:pPr lvl="1"/>
            <a:r>
              <a:rPr lang="en-US" dirty="0"/>
              <a:t>Research compliance in: </a:t>
            </a:r>
          </a:p>
          <a:p>
            <a:pPr lvl="2"/>
            <a:r>
              <a:rPr lang="en-US" dirty="0"/>
              <a:t>Human Subjects Research</a:t>
            </a:r>
          </a:p>
          <a:p>
            <a:pPr lvl="2"/>
            <a:r>
              <a:rPr lang="en-US" dirty="0"/>
              <a:t>Animal Use</a:t>
            </a:r>
          </a:p>
          <a:p>
            <a:pPr lvl="2"/>
            <a:r>
              <a:rPr lang="en-US" dirty="0"/>
              <a:t>Biosafety</a:t>
            </a:r>
          </a:p>
          <a:p>
            <a:pPr lvl="2"/>
            <a:r>
              <a:rPr lang="en-US" dirty="0"/>
              <a:t>Conflicts of Interest</a:t>
            </a:r>
          </a:p>
          <a:p>
            <a:pPr lvl="2"/>
            <a:r>
              <a:rPr lang="en-US" dirty="0"/>
              <a:t>Responsible Conduct of Research</a:t>
            </a:r>
          </a:p>
          <a:p>
            <a:pPr lvl="2"/>
            <a:endParaRPr lang="en-US" dirty="0"/>
          </a:p>
          <a:p>
            <a:pPr lvl="1"/>
            <a:endParaRPr lang="en-US" dirty="0"/>
          </a:p>
        </p:txBody>
      </p:sp>
    </p:spTree>
    <p:extLst>
      <p:ext uri="{BB962C8B-B14F-4D97-AF65-F5344CB8AC3E}">
        <p14:creationId xmlns:p14="http://schemas.microsoft.com/office/powerpoint/2010/main" val="139201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8AC65A-B01F-C84B-B4AB-B287B4C50CEB}"/>
              </a:ext>
            </a:extLst>
          </p:cNvPr>
          <p:cNvSpPr>
            <a:spLocks noGrp="1"/>
          </p:cNvSpPr>
          <p:nvPr>
            <p:ph idx="1"/>
          </p:nvPr>
        </p:nvSpPr>
        <p:spPr/>
        <p:txBody>
          <a:bodyPr/>
          <a:lstStyle/>
          <a:p>
            <a:r>
              <a:rPr lang="en-US" dirty="0"/>
              <a:t>(4) </a:t>
            </a:r>
            <a:r>
              <a:rPr lang="en-US" b="1" dirty="0"/>
              <a:t>Authorized operational activities (as determined by each agency) in support of intelligence, homeland security, defense, or other national security missions.</a:t>
            </a:r>
          </a:p>
          <a:p>
            <a:pPr marL="109537" indent="0">
              <a:buNone/>
            </a:pPr>
            <a:endParaRPr lang="en-US" dirty="0"/>
          </a:p>
        </p:txBody>
      </p:sp>
      <p:sp>
        <p:nvSpPr>
          <p:cNvPr id="3" name="Title 2">
            <a:extLst>
              <a:ext uri="{FF2B5EF4-FFF2-40B4-BE49-F238E27FC236}">
                <a16:creationId xmlns:a16="http://schemas.microsoft.com/office/drawing/2014/main" id="{5B58F1A4-A21F-234B-9EF7-A08F193B5E3F}"/>
              </a:ext>
            </a:extLst>
          </p:cNvPr>
          <p:cNvSpPr>
            <a:spLocks noGrp="1"/>
          </p:cNvSpPr>
          <p:nvPr>
            <p:ph type="title"/>
          </p:nvPr>
        </p:nvSpPr>
        <p:spPr>
          <a:xfrm>
            <a:off x="1069847" y="484632"/>
            <a:ext cx="10490093" cy="1609344"/>
          </a:xfrm>
        </p:spPr>
        <p:txBody>
          <a:bodyPr>
            <a:normAutofit/>
          </a:bodyPr>
          <a:lstStyle/>
          <a:p>
            <a:r>
              <a:rPr lang="en-US" dirty="0"/>
              <a:t>Activities Deemed Not to be Research 4</a:t>
            </a:r>
          </a:p>
        </p:txBody>
      </p:sp>
      <p:sp>
        <p:nvSpPr>
          <p:cNvPr id="4" name="Slide Number Placeholder 3">
            <a:extLst>
              <a:ext uri="{FF2B5EF4-FFF2-40B4-BE49-F238E27FC236}">
                <a16:creationId xmlns:a16="http://schemas.microsoft.com/office/drawing/2014/main" id="{35BE0161-6153-B949-96A2-57E7A7614EEF}"/>
              </a:ext>
            </a:extLst>
          </p:cNvPr>
          <p:cNvSpPr>
            <a:spLocks noGrp="1"/>
          </p:cNvSpPr>
          <p:nvPr>
            <p:ph type="sldNum" sz="quarter" idx="10"/>
          </p:nvPr>
        </p:nvSpPr>
        <p:spPr/>
        <p:txBody>
          <a:bodyPr/>
          <a:lstStyle/>
          <a:p>
            <a:pPr>
              <a:defRPr/>
            </a:pPr>
            <a:fld id="{36426407-4197-4B18-95CA-DB028D7AA5A9}" type="slidenum">
              <a:rPr lang="en-US" smtClean="0"/>
              <a:pPr>
                <a:defRPr/>
              </a:pPr>
              <a:t>20</a:t>
            </a:fld>
            <a:endParaRPr lang="en-US"/>
          </a:p>
        </p:txBody>
      </p:sp>
    </p:spTree>
    <p:extLst>
      <p:ext uri="{BB962C8B-B14F-4D97-AF65-F5344CB8AC3E}">
        <p14:creationId xmlns:p14="http://schemas.microsoft.com/office/powerpoint/2010/main" val="2885353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2892-5F4E-3342-B036-E19185436310}"/>
              </a:ext>
            </a:extLst>
          </p:cNvPr>
          <p:cNvSpPr>
            <a:spLocks noGrp="1"/>
          </p:cNvSpPr>
          <p:nvPr>
            <p:ph type="title"/>
          </p:nvPr>
        </p:nvSpPr>
        <p:spPr/>
        <p:txBody>
          <a:bodyPr/>
          <a:lstStyle/>
          <a:p>
            <a:r>
              <a:rPr lang="en-US" dirty="0"/>
              <a:t>Who Determines if A study Involves human subjects Research?</a:t>
            </a:r>
          </a:p>
        </p:txBody>
      </p:sp>
      <p:sp>
        <p:nvSpPr>
          <p:cNvPr id="3" name="Content Placeholder 2">
            <a:extLst>
              <a:ext uri="{FF2B5EF4-FFF2-40B4-BE49-F238E27FC236}">
                <a16:creationId xmlns:a16="http://schemas.microsoft.com/office/drawing/2014/main" id="{2CCEC793-12CB-A146-BA91-E148F59A6BF8}"/>
              </a:ext>
            </a:extLst>
          </p:cNvPr>
          <p:cNvSpPr>
            <a:spLocks noGrp="1"/>
          </p:cNvSpPr>
          <p:nvPr>
            <p:ph idx="1"/>
          </p:nvPr>
        </p:nvSpPr>
        <p:spPr/>
        <p:txBody>
          <a:bodyPr/>
          <a:lstStyle/>
          <a:p>
            <a:r>
              <a:rPr lang="en-US" dirty="0"/>
              <a:t>The researcher is empowered to make this determination based on these definitions.</a:t>
            </a:r>
          </a:p>
          <a:p>
            <a:r>
              <a:rPr lang="en-US" dirty="0"/>
              <a:t>If the researcher is unsure or would prefer an official determination, the HREB can make the determination.</a:t>
            </a:r>
          </a:p>
          <a:p>
            <a:pPr lvl="1"/>
            <a:r>
              <a:rPr lang="en-US" dirty="0"/>
              <a:t>In this case, the researcher would submit a request through PACS.</a:t>
            </a:r>
          </a:p>
        </p:txBody>
      </p:sp>
    </p:spTree>
    <p:extLst>
      <p:ext uri="{BB962C8B-B14F-4D97-AF65-F5344CB8AC3E}">
        <p14:creationId xmlns:p14="http://schemas.microsoft.com/office/powerpoint/2010/main" val="2345079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89E2-DDF2-4A42-9FCD-548507B60807}"/>
              </a:ext>
            </a:extLst>
          </p:cNvPr>
          <p:cNvSpPr>
            <a:spLocks noGrp="1"/>
          </p:cNvSpPr>
          <p:nvPr>
            <p:ph type="title"/>
          </p:nvPr>
        </p:nvSpPr>
        <p:spPr/>
        <p:txBody>
          <a:bodyPr/>
          <a:lstStyle/>
          <a:p>
            <a:r>
              <a:rPr lang="en-US" dirty="0"/>
              <a:t>Are student projects Human Subjects Research?</a:t>
            </a:r>
          </a:p>
        </p:txBody>
      </p:sp>
      <p:sp>
        <p:nvSpPr>
          <p:cNvPr id="3" name="Content Placeholder 2">
            <a:extLst>
              <a:ext uri="{FF2B5EF4-FFF2-40B4-BE49-F238E27FC236}">
                <a16:creationId xmlns:a16="http://schemas.microsoft.com/office/drawing/2014/main" id="{83B60232-4648-D34B-96D5-90FA6B6220A4}"/>
              </a:ext>
            </a:extLst>
          </p:cNvPr>
          <p:cNvSpPr>
            <a:spLocks noGrp="1"/>
          </p:cNvSpPr>
          <p:nvPr>
            <p:ph idx="1"/>
          </p:nvPr>
        </p:nvSpPr>
        <p:spPr/>
        <p:txBody>
          <a:bodyPr/>
          <a:lstStyle/>
          <a:p>
            <a:r>
              <a:rPr lang="en-US" dirty="0"/>
              <a:t>The answer to this question is it depends.  </a:t>
            </a:r>
          </a:p>
          <a:p>
            <a:r>
              <a:rPr lang="en-US" dirty="0"/>
              <a:t>The HREB makes a distinction between Student Research Projects and Student Research Exercises.</a:t>
            </a:r>
          </a:p>
        </p:txBody>
      </p:sp>
    </p:spTree>
    <p:extLst>
      <p:ext uri="{BB962C8B-B14F-4D97-AF65-F5344CB8AC3E}">
        <p14:creationId xmlns:p14="http://schemas.microsoft.com/office/powerpoint/2010/main" val="946699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70C0"/>
          </a:solidFill>
        </p:spPr>
        <p:txBody>
          <a:bodyPr>
            <a:noAutofit/>
          </a:bodyPr>
          <a:lstStyle/>
          <a:p>
            <a:pPr>
              <a:defRPr/>
            </a:pPr>
            <a:r>
              <a:rPr lang="en-US" sz="3200" dirty="0">
                <a:solidFill>
                  <a:schemeClr val="bg1"/>
                </a:solidFill>
              </a:rPr>
              <a:t>Distinction between Research Studies and Class Research Exercises</a:t>
            </a:r>
          </a:p>
        </p:txBody>
      </p:sp>
      <p:sp>
        <p:nvSpPr>
          <p:cNvPr id="5" name="Text Placeholder 4"/>
          <p:cNvSpPr>
            <a:spLocks noGrp="1"/>
          </p:cNvSpPr>
          <p:nvPr>
            <p:ph type="body" idx="1"/>
          </p:nvPr>
        </p:nvSpPr>
        <p:spPr>
          <a:xfrm>
            <a:off x="1063751" y="2093976"/>
            <a:ext cx="4742227" cy="762000"/>
          </a:xfrm>
          <a:solidFill>
            <a:srgbClr val="002060"/>
          </a:solidFill>
        </p:spPr>
        <p:txBody>
          <a:bodyPr/>
          <a:lstStyle/>
          <a:p>
            <a:pPr algn="ctr"/>
            <a:r>
              <a:rPr lang="en-US" b="1" dirty="0">
                <a:solidFill>
                  <a:schemeClr val="bg1"/>
                </a:solidFill>
              </a:rPr>
              <a:t>Research Projects</a:t>
            </a:r>
            <a:r>
              <a:rPr lang="en-US" b="1" dirty="0"/>
              <a:t>	</a:t>
            </a:r>
          </a:p>
        </p:txBody>
      </p:sp>
      <p:sp>
        <p:nvSpPr>
          <p:cNvPr id="7" name="Text Placeholder 6"/>
          <p:cNvSpPr>
            <a:spLocks noGrp="1"/>
          </p:cNvSpPr>
          <p:nvPr>
            <p:ph type="body" sz="half" idx="3"/>
          </p:nvPr>
        </p:nvSpPr>
        <p:spPr>
          <a:xfrm>
            <a:off x="5812076" y="2090801"/>
            <a:ext cx="5310075" cy="762000"/>
          </a:xfrm>
          <a:solidFill>
            <a:srgbClr val="002060"/>
          </a:solidFill>
        </p:spPr>
        <p:txBody>
          <a:bodyPr/>
          <a:lstStyle/>
          <a:p>
            <a:pPr algn="ctr"/>
            <a:r>
              <a:rPr lang="en-US" b="1" dirty="0">
                <a:solidFill>
                  <a:schemeClr val="bg1"/>
                </a:solidFill>
              </a:rPr>
              <a:t>Research Exercise</a:t>
            </a:r>
          </a:p>
        </p:txBody>
      </p:sp>
      <p:sp>
        <p:nvSpPr>
          <p:cNvPr id="6" name="Content Placeholder 5"/>
          <p:cNvSpPr>
            <a:spLocks noGrp="1"/>
          </p:cNvSpPr>
          <p:nvPr>
            <p:ph sz="quarter" idx="2"/>
          </p:nvPr>
        </p:nvSpPr>
        <p:spPr>
          <a:xfrm>
            <a:off x="1139952" y="3012552"/>
            <a:ext cx="4040188" cy="3941763"/>
          </a:xfrm>
        </p:spPr>
        <p:txBody>
          <a:bodyPr>
            <a:normAutofit/>
          </a:bodyPr>
          <a:lstStyle/>
          <a:p>
            <a:pPr marL="365760" indent="-256032">
              <a:buFont typeface="Wingdings 3"/>
              <a:buChar char=""/>
              <a:defRPr/>
            </a:pPr>
            <a:r>
              <a:rPr lang="en-US" dirty="0">
                <a:latin typeface="Times New Roman" pitchFamily="18" charset="0"/>
                <a:cs typeface="Times New Roman" pitchFamily="18" charset="0"/>
              </a:rPr>
              <a:t>Intended to contribute to </a:t>
            </a:r>
            <a:r>
              <a:rPr lang="en-US" dirty="0" err="1">
                <a:latin typeface="Times New Roman" pitchFamily="18" charset="0"/>
                <a:cs typeface="Times New Roman" pitchFamily="18" charset="0"/>
              </a:rPr>
              <a:t>generalizable</a:t>
            </a:r>
            <a:r>
              <a:rPr lang="en-US" dirty="0">
                <a:latin typeface="Times New Roman" pitchFamily="18" charset="0"/>
                <a:cs typeface="Times New Roman" pitchFamily="18" charset="0"/>
              </a:rPr>
              <a:t> knowledge</a:t>
            </a:r>
          </a:p>
          <a:p>
            <a:pPr marL="365760" indent="-256032">
              <a:buFont typeface="Wingdings 3"/>
              <a:buChar char=""/>
              <a:defRPr/>
            </a:pPr>
            <a:r>
              <a:rPr lang="en-US" dirty="0">
                <a:latin typeface="Times New Roman" pitchFamily="18" charset="0"/>
                <a:cs typeface="Times New Roman" pitchFamily="18" charset="0"/>
              </a:rPr>
              <a:t>Presentation at conferences for external audiences</a:t>
            </a:r>
          </a:p>
          <a:p>
            <a:pPr marL="365760" indent="-256032">
              <a:buFont typeface="Wingdings 3"/>
              <a:buChar char=""/>
              <a:defRPr/>
            </a:pPr>
            <a:r>
              <a:rPr lang="en-US" dirty="0">
                <a:latin typeface="Times New Roman" pitchFamily="18" charset="0"/>
                <a:cs typeface="Times New Roman" pitchFamily="18" charset="0"/>
              </a:rPr>
              <a:t>Submission of research project in full or partial completion of graduate degree requirements</a:t>
            </a:r>
          </a:p>
          <a:p>
            <a:pPr marL="365760" indent="-256032">
              <a:buFont typeface="Wingdings 3"/>
              <a:buChar char=""/>
              <a:defRPr/>
            </a:pPr>
            <a:r>
              <a:rPr lang="en-US" dirty="0">
                <a:latin typeface="Times New Roman" pitchFamily="18" charset="0"/>
                <a:cs typeface="Times New Roman" pitchFamily="18" charset="0"/>
              </a:rPr>
              <a:t>Submission of article for publication, competition, dissemination</a:t>
            </a:r>
          </a:p>
          <a:p>
            <a:pPr marL="365760" indent="-256032">
              <a:buFont typeface="Wingdings 3"/>
              <a:buChar char=""/>
              <a:defRPr/>
            </a:pPr>
            <a:endParaRPr lang="en-US" dirty="0"/>
          </a:p>
        </p:txBody>
      </p:sp>
      <p:sp>
        <p:nvSpPr>
          <p:cNvPr id="8" name="Content Placeholder 7"/>
          <p:cNvSpPr>
            <a:spLocks noGrp="1"/>
          </p:cNvSpPr>
          <p:nvPr>
            <p:ph sz="quarter" idx="4"/>
          </p:nvPr>
        </p:nvSpPr>
        <p:spPr>
          <a:xfrm>
            <a:off x="6224746" y="3012552"/>
            <a:ext cx="4827302" cy="3941763"/>
          </a:xfrm>
        </p:spPr>
        <p:txBody>
          <a:bodyPr>
            <a:normAutofit lnSpcReduction="10000"/>
          </a:bodyPr>
          <a:lstStyle/>
          <a:p>
            <a:pPr marL="365760" indent="-256032">
              <a:buFont typeface="Wingdings 3"/>
              <a:buChar char=""/>
              <a:defRPr/>
            </a:pPr>
            <a:r>
              <a:rPr lang="en-US" dirty="0">
                <a:latin typeface="Times New Roman" pitchFamily="18" charset="0"/>
                <a:cs typeface="Times New Roman" pitchFamily="18" charset="0"/>
              </a:rPr>
              <a:t>Practice with a research technique or professional writing style</a:t>
            </a:r>
          </a:p>
          <a:p>
            <a:pPr marL="365760" indent="-256032">
              <a:buFont typeface="Wingdings 3"/>
              <a:buChar char=""/>
              <a:defRPr/>
            </a:pPr>
            <a:r>
              <a:rPr lang="en-US" dirty="0">
                <a:latin typeface="Times New Roman" pitchFamily="18" charset="0"/>
                <a:cs typeface="Times New Roman" pitchFamily="18" charset="0"/>
              </a:rPr>
              <a:t>Presentation limited to the SUNY New Paltz community with appropriate disclaimer</a:t>
            </a:r>
          </a:p>
          <a:p>
            <a:pPr marL="365760" indent="-256032">
              <a:buFont typeface="Wingdings 3"/>
              <a:buChar char=""/>
              <a:defRPr/>
            </a:pPr>
            <a:r>
              <a:rPr lang="en-US" dirty="0">
                <a:latin typeface="Times New Roman" pitchFamily="18" charset="0"/>
                <a:cs typeface="Times New Roman" pitchFamily="18" charset="0"/>
              </a:rPr>
              <a:t>Paper or manuscript for grade by faculty member, but is not accessible for review by those outside of the class with the exception of accrediting/auditing bodies.</a:t>
            </a:r>
          </a:p>
          <a:p>
            <a:pPr lvl="2"/>
            <a:r>
              <a:rPr lang="en-US" dirty="0"/>
              <a:t>Contained within the classroom</a:t>
            </a:r>
          </a:p>
          <a:p>
            <a:pPr lvl="2"/>
            <a:r>
              <a:rPr lang="en-US" dirty="0"/>
              <a:t>Data destroyed at end of semester</a:t>
            </a:r>
          </a:p>
          <a:p>
            <a:pPr lvl="2"/>
            <a:r>
              <a:rPr lang="en-US" dirty="0">
                <a:solidFill>
                  <a:srgbClr val="C00000"/>
                </a:solidFill>
              </a:rPr>
              <a:t>Cannot</a:t>
            </a:r>
            <a:r>
              <a:rPr lang="en-US" dirty="0"/>
              <a:t> be published or presented outside of SUNY New Paltz</a:t>
            </a:r>
          </a:p>
          <a:p>
            <a:pPr marL="365760" indent="-256032">
              <a:buFont typeface="Wingdings 3"/>
              <a:buChar char=""/>
              <a:defRPr/>
            </a:pPr>
            <a:endParaRPr lang="en-US" dirty="0">
              <a:latin typeface="Times New Roman" pitchFamily="18" charset="0"/>
              <a:cs typeface="Times New Roman" pitchFamily="18" charset="0"/>
            </a:endParaRPr>
          </a:p>
        </p:txBody>
      </p:sp>
      <p:sp>
        <p:nvSpPr>
          <p:cNvPr id="22535" name="Slide Number Placeholder 2"/>
          <p:cNvSpPr>
            <a:spLocks noGrp="1"/>
          </p:cNvSpPr>
          <p:nvPr>
            <p:ph type="sldNum" sz="quarter" idx="12"/>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46E1229E-6853-4848-B8AC-9BA4059E0B2C}"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202870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xEl>
                                              <p:pRg st="3" end="3"/>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P spid="6" grpId="0" build="p"/>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solidFill>
                  <a:schemeClr val="bg1">
                    <a:lumMod val="95000"/>
                  </a:schemeClr>
                </a:solidFill>
              </a:rPr>
              <a:t>Class Projects—Can receive HREB approval</a:t>
            </a:r>
          </a:p>
        </p:txBody>
      </p:sp>
      <p:sp>
        <p:nvSpPr>
          <p:cNvPr id="6" name="Content Placeholder 5"/>
          <p:cNvSpPr>
            <a:spLocks noGrp="1"/>
          </p:cNvSpPr>
          <p:nvPr>
            <p:ph idx="1"/>
          </p:nvPr>
        </p:nvSpPr>
        <p:spPr>
          <a:xfrm>
            <a:off x="1069848" y="2467626"/>
            <a:ext cx="10058400" cy="3704573"/>
          </a:xfrm>
        </p:spPr>
        <p:txBody>
          <a:bodyPr>
            <a:normAutofit lnSpcReduction="10000"/>
          </a:bodyPr>
          <a:lstStyle/>
          <a:p>
            <a:r>
              <a:rPr lang="en-US" dirty="0"/>
              <a:t>We have a program where instructors can be trained as Exempt Reviewers</a:t>
            </a:r>
          </a:p>
          <a:p>
            <a:r>
              <a:rPr lang="en-US" dirty="0"/>
              <a:t>They conduct the review of their student’s research using the same standards as any other Exempt research.</a:t>
            </a:r>
          </a:p>
          <a:p>
            <a:r>
              <a:rPr lang="en-US" dirty="0"/>
              <a:t>The approval they give their students is recognized as HREB approval.</a:t>
            </a:r>
          </a:p>
          <a:p>
            <a:r>
              <a:rPr lang="en-US" sz="2800" dirty="0">
                <a:solidFill>
                  <a:srgbClr val="00B050"/>
                </a:solidFill>
              </a:rPr>
              <a:t>Can</a:t>
            </a:r>
            <a:r>
              <a:rPr lang="en-US" dirty="0">
                <a:solidFill>
                  <a:srgbClr val="00B050"/>
                </a:solidFill>
              </a:rPr>
              <a:t> </a:t>
            </a:r>
            <a:r>
              <a:rPr lang="en-US" dirty="0"/>
              <a:t>be published or presented anywhere</a:t>
            </a:r>
          </a:p>
          <a:p>
            <a:endParaRPr lang="en-US" sz="1800" b="1" dirty="0"/>
          </a:p>
          <a:p>
            <a:endParaRPr lang="en-US" sz="1800" b="1" dirty="0"/>
          </a:p>
          <a:p>
            <a:r>
              <a:rPr lang="en-US" sz="1800" b="1" dirty="0"/>
              <a:t>Note: Only Exempt proposals </a:t>
            </a:r>
            <a:r>
              <a:rPr lang="en-US" sz="1800" b="1" i="1" dirty="0"/>
              <a:t>(that do not require limited HREB review) </a:t>
            </a:r>
            <a:r>
              <a:rPr lang="en-US" sz="1800" b="1" dirty="0"/>
              <a:t>can be approved by certified instructors.  Expedited proposals, Full Board, and Exempt proposals with limited HREB review must be reviewed by the HREB</a:t>
            </a:r>
          </a:p>
        </p:txBody>
      </p:sp>
      <p:sp>
        <p:nvSpPr>
          <p:cNvPr id="7" name="Slide Number Placeholder 6"/>
          <p:cNvSpPr>
            <a:spLocks noGrp="1"/>
          </p:cNvSpPr>
          <p:nvPr>
            <p:ph type="sldNum" sz="quarter" idx="12"/>
          </p:nvPr>
        </p:nvSpPr>
        <p:spPr/>
        <p:txBody>
          <a:bodyPr/>
          <a:lstStyle/>
          <a:p>
            <a:pPr>
              <a:defRPr/>
            </a:pPr>
            <a:fld id="{519C58B8-DF6B-458C-AD99-D0BCB12E190F}" type="slidenum">
              <a:rPr lang="en-US" smtClean="0"/>
              <a:pPr>
                <a:defRPr/>
              </a:pPr>
              <a:t>24</a:t>
            </a:fld>
            <a:endParaRPr lang="en-US"/>
          </a:p>
        </p:txBody>
      </p:sp>
      <p:pic>
        <p:nvPicPr>
          <p:cNvPr id="1026" name="Picture 2" descr="ttp://images.sodahead.com/polls/000209830/polls_463px_Symbol_thumbs_up.svg_4906_489998_answer_2_xlarg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5555" y="3429000"/>
            <a:ext cx="1000368" cy="129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99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1749" y="183338"/>
            <a:ext cx="10058400" cy="1031431"/>
          </a:xfrm>
          <a:solidFill>
            <a:srgbClr val="1F497D"/>
          </a:solidFill>
        </p:spPr>
        <p:txBody>
          <a:bodyPr/>
          <a:lstStyle/>
          <a:p>
            <a:r>
              <a:rPr lang="en-US" dirty="0">
                <a:solidFill>
                  <a:schemeClr val="bg1"/>
                </a:solidFill>
              </a:rPr>
              <a:t>Exempt Categories*</a:t>
            </a:r>
          </a:p>
        </p:txBody>
      </p:sp>
      <p:sp>
        <p:nvSpPr>
          <p:cNvPr id="7" name="Content Placeholder 6"/>
          <p:cNvSpPr>
            <a:spLocks noGrp="1"/>
          </p:cNvSpPr>
          <p:nvPr>
            <p:ph sz="quarter" idx="2"/>
          </p:nvPr>
        </p:nvSpPr>
        <p:spPr>
          <a:xfrm>
            <a:off x="721208" y="1416862"/>
            <a:ext cx="5481265" cy="5257800"/>
          </a:xfrm>
        </p:spPr>
        <p:txBody>
          <a:bodyPr>
            <a:normAutofit/>
          </a:bodyPr>
          <a:lstStyle/>
          <a:p>
            <a:r>
              <a:rPr lang="en-US" sz="1800" dirty="0"/>
              <a:t>1. Research in Established or Commonly Accepted Education Settings that Involves Normal Educational Practices</a:t>
            </a:r>
          </a:p>
          <a:p>
            <a:r>
              <a:rPr lang="en-US" sz="1800" dirty="0"/>
              <a:t>2. Research only includes Educational Tests, Surveys, Interviews, Public Observation if at least ONE of the criteria are met.</a:t>
            </a:r>
          </a:p>
          <a:p>
            <a:r>
              <a:rPr lang="en-US" sz="1800" dirty="0"/>
              <a:t>3. Research involving Benign Behavioral Interventions (BBI) through verbal, written responses, (including data entry or audiovisual recording) from adult subject who prospectively agrees and at least ONE of the criteria are met.</a:t>
            </a:r>
            <a:r>
              <a:rPr lang="en-US" dirty="0"/>
              <a:t> </a:t>
            </a:r>
          </a:p>
          <a:p>
            <a:r>
              <a:rPr lang="en-US" sz="1800" dirty="0"/>
              <a:t>4</a:t>
            </a:r>
            <a:r>
              <a:rPr lang="en-US" dirty="0"/>
              <a:t>. </a:t>
            </a:r>
            <a:r>
              <a:rPr lang="en-US" sz="1800" dirty="0"/>
              <a:t>Secondary Research for Which Consent is Not Required: Use of Identifiable Information or Identifiable Biospecimen that have been or will be collected for some other ‘primary’ or ‘initial’ activity, if ONE of the criteria are met:</a:t>
            </a:r>
          </a:p>
          <a:p>
            <a:endParaRPr lang="en-US" sz="1800" dirty="0"/>
          </a:p>
        </p:txBody>
      </p:sp>
      <p:sp>
        <p:nvSpPr>
          <p:cNvPr id="9" name="Content Placeholder 8"/>
          <p:cNvSpPr>
            <a:spLocks noGrp="1"/>
          </p:cNvSpPr>
          <p:nvPr>
            <p:ph sz="quarter" idx="4"/>
          </p:nvPr>
        </p:nvSpPr>
        <p:spPr>
          <a:xfrm>
            <a:off x="6202473" y="1425105"/>
            <a:ext cx="4757928" cy="4956506"/>
          </a:xfrm>
        </p:spPr>
        <p:txBody>
          <a:bodyPr/>
          <a:lstStyle/>
          <a:p>
            <a:r>
              <a:rPr lang="en-US" sz="1800" dirty="0"/>
              <a:t>5. Research and demonstration projects supported by a Federal Agency/Dept. AND Designed to study, public benefit or service programs.</a:t>
            </a:r>
          </a:p>
          <a:p>
            <a:r>
              <a:rPr lang="en-US" sz="1800" dirty="0"/>
              <a:t>6. Taste and food quality</a:t>
            </a:r>
          </a:p>
          <a:p>
            <a:r>
              <a:rPr lang="en-US" sz="1800" dirty="0"/>
              <a:t>7. Storage or Maintenance of Identifiable Private Information or Identifiable Biospecimens for Secondary Research For Which Broad Consent Is Required</a:t>
            </a:r>
          </a:p>
          <a:p>
            <a:r>
              <a:rPr lang="en-US" sz="1800" dirty="0"/>
              <a:t>8. Secondary research involving use of Identifiable Private Information or Identifiable Biospecimens for Which Broad Consent was Required</a:t>
            </a:r>
          </a:p>
        </p:txBody>
      </p:sp>
      <p:sp>
        <p:nvSpPr>
          <p:cNvPr id="4" name="Slide Number Placeholder 3"/>
          <p:cNvSpPr>
            <a:spLocks noGrp="1"/>
          </p:cNvSpPr>
          <p:nvPr>
            <p:ph type="sldNum" sz="quarter" idx="12"/>
          </p:nvPr>
        </p:nvSpPr>
        <p:spPr/>
        <p:txBody>
          <a:bodyPr/>
          <a:lstStyle/>
          <a:p>
            <a:pPr>
              <a:defRPr/>
            </a:pPr>
            <a:fld id="{36426407-4197-4B18-95CA-DB028D7AA5A9}" type="slidenum">
              <a:rPr lang="en-US" smtClean="0"/>
              <a:pPr>
                <a:defRPr/>
              </a:pPr>
              <a:t>25</a:t>
            </a:fld>
            <a:endParaRPr lang="en-US"/>
          </a:p>
        </p:txBody>
      </p:sp>
    </p:spTree>
    <p:extLst>
      <p:ext uri="{BB962C8B-B14F-4D97-AF65-F5344CB8AC3E}">
        <p14:creationId xmlns:p14="http://schemas.microsoft.com/office/powerpoint/2010/main" val="349827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Big 4</a:t>
            </a:r>
          </a:p>
          <a:p>
            <a:pPr lvl="1"/>
            <a:r>
              <a:rPr lang="en-US" dirty="0"/>
              <a:t>Educational</a:t>
            </a:r>
          </a:p>
          <a:p>
            <a:pPr lvl="1"/>
            <a:r>
              <a:rPr lang="en-US" dirty="0"/>
              <a:t>Survey and Interview Research</a:t>
            </a:r>
          </a:p>
          <a:p>
            <a:pPr lvl="1"/>
            <a:r>
              <a:rPr lang="en-US" dirty="0"/>
              <a:t>Benign Behavioral Interventions</a:t>
            </a:r>
          </a:p>
          <a:p>
            <a:pPr lvl="1"/>
            <a:r>
              <a:rPr lang="en-US" dirty="0"/>
              <a:t>Existing Data</a:t>
            </a:r>
          </a:p>
          <a:p>
            <a:pPr lvl="1"/>
            <a:endParaRPr lang="en-US" dirty="0"/>
          </a:p>
        </p:txBody>
      </p:sp>
      <p:sp>
        <p:nvSpPr>
          <p:cNvPr id="3" name="Title 2"/>
          <p:cNvSpPr>
            <a:spLocks noGrp="1"/>
          </p:cNvSpPr>
          <p:nvPr>
            <p:ph type="title"/>
          </p:nvPr>
        </p:nvSpPr>
        <p:spPr/>
        <p:txBody>
          <a:bodyPr/>
          <a:lstStyle/>
          <a:p>
            <a:r>
              <a:rPr lang="en-US" dirty="0"/>
              <a:t>Exempt Categories</a:t>
            </a:r>
          </a:p>
        </p:txBody>
      </p:sp>
      <p:sp>
        <p:nvSpPr>
          <p:cNvPr id="4" name="Slide Number Placeholder 3"/>
          <p:cNvSpPr>
            <a:spLocks noGrp="1"/>
          </p:cNvSpPr>
          <p:nvPr>
            <p:ph type="sldNum" sz="quarter" idx="10"/>
          </p:nvPr>
        </p:nvSpPr>
        <p:spPr/>
        <p:txBody>
          <a:bodyPr/>
          <a:lstStyle/>
          <a:p>
            <a:pPr>
              <a:defRPr/>
            </a:pPr>
            <a:fld id="{36426407-4197-4B18-95CA-DB028D7AA5A9}" type="slidenum">
              <a:rPr lang="en-US" smtClean="0"/>
              <a:pPr>
                <a:defRPr/>
              </a:pPr>
              <a:t>26</a:t>
            </a:fld>
            <a:endParaRPr lang="en-US"/>
          </a:p>
        </p:txBody>
      </p:sp>
    </p:spTree>
    <p:extLst>
      <p:ext uri="{BB962C8B-B14F-4D97-AF65-F5344CB8AC3E}">
        <p14:creationId xmlns:p14="http://schemas.microsoft.com/office/powerpoint/2010/main" val="180899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F50823C-FACA-2A41-8674-210E39A4110D}"/>
              </a:ext>
            </a:extLst>
          </p:cNvPr>
          <p:cNvSpPr>
            <a:spLocks noGrp="1"/>
          </p:cNvSpPr>
          <p:nvPr>
            <p:ph idx="1"/>
          </p:nvPr>
        </p:nvSpPr>
        <p:spPr>
          <a:xfrm>
            <a:off x="1743205" y="2281825"/>
            <a:ext cx="8229600" cy="3141945"/>
          </a:xfrm>
        </p:spPr>
        <p:txBody>
          <a:bodyPr/>
          <a:lstStyle/>
          <a:p>
            <a:pPr lvl="1"/>
            <a:r>
              <a:rPr lang="en-US" dirty="0"/>
              <a:t>Recorded information cannot readily identify the subject (directly or indirectly/linked): OR</a:t>
            </a:r>
          </a:p>
          <a:p>
            <a:pPr lvl="1"/>
            <a:r>
              <a:rPr lang="en-US" dirty="0"/>
              <a:t>Any disclosure of responses outside of the research would NOT reasonably place subject at risk (criminal, civil liability, financial, employability, educational advancement, reputation); OR</a:t>
            </a:r>
          </a:p>
          <a:p>
            <a:pPr lvl="1"/>
            <a:r>
              <a:rPr lang="en-US" dirty="0"/>
              <a:t>Information is recorded with identifiers &amp; IRB conducts Limited Review</a:t>
            </a:r>
          </a:p>
          <a:p>
            <a:endParaRPr lang="en-US" dirty="0"/>
          </a:p>
          <a:p>
            <a:endParaRPr lang="en-US" dirty="0"/>
          </a:p>
          <a:p>
            <a:endParaRPr lang="en-US" dirty="0"/>
          </a:p>
          <a:p>
            <a:endParaRPr lang="en-US" dirty="0"/>
          </a:p>
        </p:txBody>
      </p:sp>
      <p:sp>
        <p:nvSpPr>
          <p:cNvPr id="8" name="Title 7">
            <a:extLst>
              <a:ext uri="{FF2B5EF4-FFF2-40B4-BE49-F238E27FC236}">
                <a16:creationId xmlns:a16="http://schemas.microsoft.com/office/drawing/2014/main" id="{38BF8599-8409-B64F-805C-5295D5465965}"/>
              </a:ext>
            </a:extLst>
          </p:cNvPr>
          <p:cNvSpPr>
            <a:spLocks noGrp="1"/>
          </p:cNvSpPr>
          <p:nvPr>
            <p:ph type="title"/>
          </p:nvPr>
        </p:nvSpPr>
        <p:spPr>
          <a:xfrm>
            <a:off x="1981200" y="152400"/>
            <a:ext cx="8229600" cy="1828800"/>
          </a:xfrm>
        </p:spPr>
        <p:txBody>
          <a:bodyPr>
            <a:normAutofit/>
          </a:bodyPr>
          <a:lstStyle/>
          <a:p>
            <a:r>
              <a:rPr lang="en-US" dirty="0"/>
              <a:t>Criteria:</a:t>
            </a:r>
            <a:br>
              <a:rPr lang="en-US" dirty="0"/>
            </a:br>
            <a:r>
              <a:rPr lang="en-US" sz="3100" dirty="0"/>
              <a:t>For Survey/Interviews and Benign Behavioral Intervention</a:t>
            </a:r>
            <a:endParaRPr lang="en-US" dirty="0"/>
          </a:p>
        </p:txBody>
      </p:sp>
      <p:sp>
        <p:nvSpPr>
          <p:cNvPr id="7" name="Slide Number Placeholder 6">
            <a:extLst>
              <a:ext uri="{FF2B5EF4-FFF2-40B4-BE49-F238E27FC236}">
                <a16:creationId xmlns:a16="http://schemas.microsoft.com/office/drawing/2014/main" id="{B2234036-D951-0F48-87E3-D18809679363}"/>
              </a:ext>
            </a:extLst>
          </p:cNvPr>
          <p:cNvSpPr>
            <a:spLocks noGrp="1"/>
          </p:cNvSpPr>
          <p:nvPr>
            <p:ph type="sldNum" sz="quarter" idx="10"/>
          </p:nvPr>
        </p:nvSpPr>
        <p:spPr/>
        <p:txBody>
          <a:bodyPr/>
          <a:lstStyle/>
          <a:p>
            <a:pPr>
              <a:defRPr/>
            </a:pPr>
            <a:fld id="{519C58B8-DF6B-458C-AD99-D0BCB12E190F}" type="slidenum">
              <a:rPr lang="en-US" smtClean="0"/>
              <a:pPr>
                <a:defRPr/>
              </a:pPr>
              <a:t>27</a:t>
            </a:fld>
            <a:endParaRPr lang="en-US"/>
          </a:p>
        </p:txBody>
      </p:sp>
    </p:spTree>
    <p:extLst>
      <p:ext uri="{BB962C8B-B14F-4D97-AF65-F5344CB8AC3E}">
        <p14:creationId xmlns:p14="http://schemas.microsoft.com/office/powerpoint/2010/main" val="2155895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F50823C-FACA-2A41-8674-210E39A4110D}"/>
              </a:ext>
            </a:extLst>
          </p:cNvPr>
          <p:cNvSpPr>
            <a:spLocks noGrp="1"/>
          </p:cNvSpPr>
          <p:nvPr>
            <p:ph idx="1"/>
          </p:nvPr>
        </p:nvSpPr>
        <p:spPr>
          <a:xfrm>
            <a:off x="1715071" y="1828800"/>
            <a:ext cx="8229600" cy="4025900"/>
          </a:xfrm>
        </p:spPr>
        <p:txBody>
          <a:bodyPr/>
          <a:lstStyle/>
          <a:p>
            <a:pPr lvl="1"/>
            <a:r>
              <a:rPr lang="en-US" dirty="0"/>
              <a:t>Biospecimens or Information is Publicly Available; OR</a:t>
            </a:r>
          </a:p>
          <a:p>
            <a:pPr lvl="1"/>
            <a:r>
              <a:rPr lang="en-US" dirty="0"/>
              <a:t>Information recorded so subject cannot readily be identified (directly or indirectly/linked); Investigator does not contact subjects and will not re-identify the subjects; OR</a:t>
            </a:r>
          </a:p>
          <a:p>
            <a:pPr lvl="1"/>
            <a:r>
              <a:rPr lang="en-US" dirty="0"/>
              <a:t>Collection and Analysis involving Investigators Use of Identifiable Health Information when use is regulated by HIPAA “health care operations” or “research” or “public health activities and purposes”; OR</a:t>
            </a:r>
          </a:p>
          <a:p>
            <a:pPr lvl="1"/>
            <a:r>
              <a:rPr lang="en-US" dirty="0"/>
              <a:t>Research information collected by or on behalf of federal government using government generated or collected information obtained for non-research activities.</a:t>
            </a:r>
          </a:p>
          <a:p>
            <a:endParaRPr lang="en-US" dirty="0"/>
          </a:p>
          <a:p>
            <a:endParaRPr lang="en-US" dirty="0"/>
          </a:p>
          <a:p>
            <a:endParaRPr lang="en-US" dirty="0"/>
          </a:p>
        </p:txBody>
      </p:sp>
      <p:sp>
        <p:nvSpPr>
          <p:cNvPr id="8" name="Title 7">
            <a:extLst>
              <a:ext uri="{FF2B5EF4-FFF2-40B4-BE49-F238E27FC236}">
                <a16:creationId xmlns:a16="http://schemas.microsoft.com/office/drawing/2014/main" id="{38BF8599-8409-B64F-805C-5295D5465965}"/>
              </a:ext>
            </a:extLst>
          </p:cNvPr>
          <p:cNvSpPr>
            <a:spLocks noGrp="1"/>
          </p:cNvSpPr>
          <p:nvPr>
            <p:ph type="title"/>
          </p:nvPr>
        </p:nvSpPr>
        <p:spPr>
          <a:xfrm>
            <a:off x="1981200" y="152400"/>
            <a:ext cx="8229600" cy="1447800"/>
          </a:xfrm>
        </p:spPr>
        <p:txBody>
          <a:bodyPr>
            <a:normAutofit/>
          </a:bodyPr>
          <a:lstStyle/>
          <a:p>
            <a:r>
              <a:rPr lang="en-US" dirty="0"/>
              <a:t>Criteria:</a:t>
            </a:r>
            <a:br>
              <a:rPr lang="en-US" dirty="0"/>
            </a:br>
            <a:r>
              <a:rPr lang="en-US" sz="3100" dirty="0"/>
              <a:t>For Secondary Research</a:t>
            </a:r>
            <a:endParaRPr lang="en-US" dirty="0"/>
          </a:p>
        </p:txBody>
      </p:sp>
      <p:sp>
        <p:nvSpPr>
          <p:cNvPr id="7" name="Slide Number Placeholder 6">
            <a:extLst>
              <a:ext uri="{FF2B5EF4-FFF2-40B4-BE49-F238E27FC236}">
                <a16:creationId xmlns:a16="http://schemas.microsoft.com/office/drawing/2014/main" id="{B2234036-D951-0F48-87E3-D18809679363}"/>
              </a:ext>
            </a:extLst>
          </p:cNvPr>
          <p:cNvSpPr>
            <a:spLocks noGrp="1"/>
          </p:cNvSpPr>
          <p:nvPr>
            <p:ph type="sldNum" sz="quarter" idx="10"/>
          </p:nvPr>
        </p:nvSpPr>
        <p:spPr/>
        <p:txBody>
          <a:bodyPr/>
          <a:lstStyle/>
          <a:p>
            <a:pPr>
              <a:defRPr/>
            </a:pPr>
            <a:fld id="{519C58B8-DF6B-458C-AD99-D0BCB12E190F}" type="slidenum">
              <a:rPr lang="en-US" smtClean="0"/>
              <a:pPr>
                <a:defRPr/>
              </a:pPr>
              <a:t>28</a:t>
            </a:fld>
            <a:endParaRPr lang="en-US"/>
          </a:p>
        </p:txBody>
      </p:sp>
    </p:spTree>
    <p:extLst>
      <p:ext uri="{BB962C8B-B14F-4D97-AF65-F5344CB8AC3E}">
        <p14:creationId xmlns:p14="http://schemas.microsoft.com/office/powerpoint/2010/main" val="2447466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1308-E354-204F-BE73-5CE90FF23F3F}"/>
              </a:ext>
            </a:extLst>
          </p:cNvPr>
          <p:cNvSpPr>
            <a:spLocks noGrp="1"/>
          </p:cNvSpPr>
          <p:nvPr>
            <p:ph type="title"/>
          </p:nvPr>
        </p:nvSpPr>
        <p:spPr/>
        <p:txBody>
          <a:bodyPr/>
          <a:lstStyle/>
          <a:p>
            <a:r>
              <a:rPr lang="en-US" dirty="0"/>
              <a:t>Limited HREB Review</a:t>
            </a:r>
          </a:p>
        </p:txBody>
      </p:sp>
      <p:sp>
        <p:nvSpPr>
          <p:cNvPr id="3" name="Content Placeholder 2">
            <a:extLst>
              <a:ext uri="{FF2B5EF4-FFF2-40B4-BE49-F238E27FC236}">
                <a16:creationId xmlns:a16="http://schemas.microsoft.com/office/drawing/2014/main" id="{402C4B1B-BCB8-024D-8940-0708EF3F86D4}"/>
              </a:ext>
            </a:extLst>
          </p:cNvPr>
          <p:cNvSpPr>
            <a:spLocks noGrp="1"/>
          </p:cNvSpPr>
          <p:nvPr>
            <p:ph idx="1"/>
          </p:nvPr>
        </p:nvSpPr>
        <p:spPr/>
        <p:txBody>
          <a:bodyPr/>
          <a:lstStyle/>
          <a:p>
            <a:r>
              <a:rPr lang="en-US" dirty="0"/>
              <a:t>Limited IRB review is a process that is required only for certain exemptions. In limited IRB review, the IRB must determine that certain conditions, primarily that adequate provisions are in place to protect the privacy of subjects and maintain confidentiality of the data, are met.</a:t>
            </a:r>
          </a:p>
          <a:p>
            <a:pPr marL="0" indent="0">
              <a:buNone/>
            </a:pPr>
            <a:endParaRPr lang="en-US"/>
          </a:p>
        </p:txBody>
      </p:sp>
    </p:spTree>
    <p:extLst>
      <p:ext uri="{BB962C8B-B14F-4D97-AF65-F5344CB8AC3E}">
        <p14:creationId xmlns:p14="http://schemas.microsoft.com/office/powerpoint/2010/main" val="311799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CEE0-6E59-F044-97DA-762AB431C614}"/>
              </a:ext>
            </a:extLst>
          </p:cNvPr>
          <p:cNvSpPr>
            <a:spLocks noGrp="1"/>
          </p:cNvSpPr>
          <p:nvPr>
            <p:ph type="title"/>
          </p:nvPr>
        </p:nvSpPr>
        <p:spPr>
          <a:xfrm>
            <a:off x="1069848" y="484632"/>
            <a:ext cx="10058400" cy="1438761"/>
          </a:xfrm>
        </p:spPr>
        <p:txBody>
          <a:bodyPr/>
          <a:lstStyle/>
          <a:p>
            <a:r>
              <a:rPr lang="en-US" dirty="0"/>
              <a:t>SPRC Staff</a:t>
            </a:r>
          </a:p>
        </p:txBody>
      </p:sp>
      <p:graphicFrame>
        <p:nvGraphicFramePr>
          <p:cNvPr id="6" name="Table 6">
            <a:extLst>
              <a:ext uri="{FF2B5EF4-FFF2-40B4-BE49-F238E27FC236}">
                <a16:creationId xmlns:a16="http://schemas.microsoft.com/office/drawing/2014/main" id="{EBD8B06D-37FF-403E-988D-E0B19228A1B5}"/>
              </a:ext>
            </a:extLst>
          </p:cNvPr>
          <p:cNvGraphicFramePr>
            <a:graphicFrameLocks noGrp="1"/>
          </p:cNvGraphicFramePr>
          <p:nvPr>
            <p:extLst>
              <p:ext uri="{D42A27DB-BD31-4B8C-83A1-F6EECF244321}">
                <p14:modId xmlns:p14="http://schemas.microsoft.com/office/powerpoint/2010/main" val="2043381287"/>
              </p:ext>
            </p:extLst>
          </p:nvPr>
        </p:nvGraphicFramePr>
        <p:xfrm>
          <a:off x="1063752" y="1739169"/>
          <a:ext cx="10058400" cy="3947160"/>
        </p:xfrm>
        <a:graphic>
          <a:graphicData uri="http://schemas.openxmlformats.org/drawingml/2006/table">
            <a:tbl>
              <a:tblPr firstRow="1" bandRow="1">
                <a:tableStyleId>{5C22544A-7EE6-4342-B048-85BDC9FD1C3A}</a:tableStyleId>
              </a:tblPr>
              <a:tblGrid>
                <a:gridCol w="5024861">
                  <a:extLst>
                    <a:ext uri="{9D8B030D-6E8A-4147-A177-3AD203B41FA5}">
                      <a16:colId xmlns:a16="http://schemas.microsoft.com/office/drawing/2014/main" val="99899461"/>
                    </a:ext>
                  </a:extLst>
                </a:gridCol>
                <a:gridCol w="5033539">
                  <a:extLst>
                    <a:ext uri="{9D8B030D-6E8A-4147-A177-3AD203B41FA5}">
                      <a16:colId xmlns:a16="http://schemas.microsoft.com/office/drawing/2014/main" val="448136076"/>
                    </a:ext>
                  </a:extLst>
                </a:gridCol>
              </a:tblGrid>
              <a:tr h="1143000">
                <a:tc>
                  <a:txBody>
                    <a:bodyPr/>
                    <a:lstStyle/>
                    <a:p>
                      <a:pPr marL="457200" lvl="1" indent="0">
                        <a:spcBef>
                          <a:spcPts val="0"/>
                        </a:spcBef>
                        <a:buNone/>
                      </a:pPr>
                      <a:r>
                        <a:rPr lang="en-US" sz="2400" b="0" kern="1200" dirty="0">
                          <a:solidFill>
                            <a:schemeClr val="tx1"/>
                          </a:solidFill>
                          <a:latin typeface="+mn-lt"/>
                          <a:ea typeface="+mn-ea"/>
                          <a:cs typeface="+mn-cs"/>
                        </a:rPr>
                        <a:t>Roseann Merrill</a:t>
                      </a:r>
                    </a:p>
                    <a:p>
                      <a:pPr marL="457200" lvl="1" indent="0">
                        <a:spcBef>
                          <a:spcPts val="0"/>
                        </a:spcBef>
                        <a:buNone/>
                      </a:pPr>
                      <a:r>
                        <a:rPr lang="en-US" sz="2000" b="0" kern="1200" dirty="0">
                          <a:solidFill>
                            <a:schemeClr val="tx1"/>
                          </a:solidFill>
                          <a:latin typeface="+mn-lt"/>
                          <a:ea typeface="+mn-ea"/>
                          <a:cs typeface="+mn-cs"/>
                        </a:rPr>
                        <a:t>SPRC Administrative Assistant, </a:t>
                      </a:r>
                    </a:p>
                    <a:p>
                      <a:pPr marL="457200" lvl="1" indent="0">
                        <a:spcBef>
                          <a:spcPts val="0"/>
                        </a:spcBef>
                        <a:buNone/>
                      </a:pPr>
                      <a:r>
                        <a:rPr lang="en-US" sz="2000" b="0" kern="1200" dirty="0">
                          <a:solidFill>
                            <a:schemeClr val="tx1"/>
                          </a:solidFill>
                          <a:latin typeface="+mn-lt"/>
                          <a:ea typeface="+mn-ea"/>
                          <a:cs typeface="+mn-cs"/>
                        </a:rPr>
                        <a:t>HREB Coordinator</a:t>
                      </a:r>
                    </a:p>
                  </a:txBody>
                  <a:tcPr anchor="ctr">
                    <a:lnB w="3175" cap="flat" cmpd="sng" algn="ctr">
                      <a:solidFill>
                        <a:schemeClr val="tx1"/>
                      </a:solidFill>
                      <a:prstDash val="solid"/>
                      <a:round/>
                      <a:headEnd type="none" w="med" len="med"/>
                      <a:tailEnd type="none" w="med" len="med"/>
                    </a:lnB>
                    <a:noFill/>
                  </a:tcPr>
                </a:tc>
                <a:tc>
                  <a:txBody>
                    <a:bodyPr/>
                    <a:lstStyle/>
                    <a:p>
                      <a:endParaRPr lang="en-US" sz="1400" b="0" dirty="0">
                        <a:solidFill>
                          <a:schemeClr val="tx1"/>
                        </a:solidFill>
                      </a:endParaRPr>
                    </a:p>
                  </a:txBody>
                  <a:tcPr anchor="ctr">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3061046"/>
                  </a:ext>
                </a:extLst>
              </a:tr>
              <a:tr h="370840">
                <a:tc>
                  <a:txBody>
                    <a:bodyPr/>
                    <a:lstStyle/>
                    <a:p>
                      <a:r>
                        <a:rPr lang="en-US" sz="1600" b="0" dirty="0">
                          <a:solidFill>
                            <a:schemeClr val="tx1"/>
                          </a:solidFill>
                        </a:rPr>
                        <a:t>Catherine L. Hoselton</a:t>
                      </a:r>
                    </a:p>
                    <a:p>
                      <a:r>
                        <a:rPr lang="en-US" sz="1400" b="0" dirty="0">
                          <a:solidFill>
                            <a:schemeClr val="tx1"/>
                          </a:solidFill>
                        </a:rPr>
                        <a:t>Assistant VP, RF Operations Manager, </a:t>
                      </a:r>
                    </a:p>
                    <a:p>
                      <a:r>
                        <a:rPr lang="en-US" sz="1400" b="0" dirty="0">
                          <a:solidFill>
                            <a:schemeClr val="tx1"/>
                          </a:solidFill>
                        </a:rPr>
                        <a:t>Human Protections Administrator</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buNone/>
                      </a:pPr>
                      <a:r>
                        <a:rPr lang="en-US" sz="1600" dirty="0"/>
                        <a:t>Kathie Baker</a:t>
                      </a:r>
                    </a:p>
                    <a:p>
                      <a:pPr marL="0" indent="0">
                        <a:spcBef>
                          <a:spcPts val="0"/>
                        </a:spcBef>
                        <a:buNone/>
                      </a:pPr>
                      <a:r>
                        <a:rPr lang="en-US" sz="1400" dirty="0"/>
                        <a:t>SPRC Director, </a:t>
                      </a:r>
                    </a:p>
                    <a:p>
                      <a:pPr marL="0" indent="0">
                        <a:spcBef>
                          <a:spcPts val="0"/>
                        </a:spcBef>
                        <a:buNone/>
                      </a:pPr>
                      <a:r>
                        <a:rPr lang="en-US" sz="1400" dirty="0"/>
                        <a:t>RF Operations Manager, </a:t>
                      </a:r>
                    </a:p>
                    <a:p>
                      <a:pPr marL="0" indent="0">
                        <a:spcBef>
                          <a:spcPts val="0"/>
                        </a:spcBef>
                        <a:buNone/>
                      </a:pPr>
                      <a:r>
                        <a:rPr lang="en-US" sz="1400" dirty="0"/>
                        <a:t>RF Personnel Services Manager</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4405170"/>
                  </a:ext>
                </a:extLst>
              </a:tr>
              <a:tr h="914400">
                <a:tc>
                  <a:txBody>
                    <a:bodyPr/>
                    <a:lstStyle/>
                    <a:p>
                      <a:pPr marL="0" indent="0">
                        <a:buNone/>
                      </a:pPr>
                      <a:r>
                        <a:rPr lang="en-US" sz="1600" dirty="0"/>
                        <a:t>Carrie A. Corti</a:t>
                      </a:r>
                    </a:p>
                    <a:p>
                      <a:pPr marL="0" indent="0">
                        <a:spcBef>
                          <a:spcPts val="0"/>
                        </a:spcBef>
                        <a:buNone/>
                      </a:pPr>
                      <a:r>
                        <a:rPr lang="en-US" sz="1400" dirty="0"/>
                        <a:t>Senior Portfolio Director (Orange)</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lgn="l" defTabSz="914400" rtl="0" eaLnBrk="1" latinLnBrk="0" hangingPunct="1">
                        <a:buNone/>
                      </a:pPr>
                      <a:r>
                        <a:rPr lang="en-US" sz="1600" kern="1200" dirty="0">
                          <a:solidFill>
                            <a:schemeClr val="dk1"/>
                          </a:solidFill>
                          <a:latin typeface="+mn-lt"/>
                          <a:ea typeface="+mn-ea"/>
                          <a:cs typeface="+mn-cs"/>
                        </a:rPr>
                        <a:t>Patty Pritchard</a:t>
                      </a:r>
                    </a:p>
                    <a:p>
                      <a:pPr marL="0" indent="0" algn="l" defTabSz="914400" rtl="0" eaLnBrk="1" latinLnBrk="0" hangingPunct="1">
                        <a:spcBef>
                          <a:spcPts val="0"/>
                        </a:spcBef>
                        <a:buNone/>
                      </a:pPr>
                      <a:r>
                        <a:rPr lang="en-US" sz="1400" kern="1200" dirty="0">
                          <a:solidFill>
                            <a:schemeClr val="dk1"/>
                          </a:solidFill>
                          <a:latin typeface="+mn-lt"/>
                          <a:ea typeface="+mn-ea"/>
                          <a:cs typeface="+mn-cs"/>
                        </a:rPr>
                        <a:t>Portfolio Director (Blue)</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8014882"/>
                  </a:ext>
                </a:extLst>
              </a:tr>
              <a:tr h="914400">
                <a:tc>
                  <a:txBody>
                    <a:bodyPr/>
                    <a:lstStyle/>
                    <a:p>
                      <a:pPr marL="0" indent="0">
                        <a:buNone/>
                      </a:pPr>
                      <a:r>
                        <a:rPr lang="en-US" sz="1600" dirty="0"/>
                        <a:t>Dulcie Fisher</a:t>
                      </a:r>
                    </a:p>
                    <a:p>
                      <a:pPr marL="0" indent="0">
                        <a:spcBef>
                          <a:spcPts val="0"/>
                        </a:spcBef>
                        <a:buNone/>
                      </a:pPr>
                      <a:r>
                        <a:rPr lang="en-US" sz="1400" dirty="0"/>
                        <a:t>RF Accounts Payable &amp;</a:t>
                      </a:r>
                    </a:p>
                    <a:p>
                      <a:pPr marL="0" indent="0">
                        <a:spcBef>
                          <a:spcPts val="0"/>
                        </a:spcBef>
                        <a:spcAft>
                          <a:spcPts val="300"/>
                        </a:spcAft>
                        <a:buNone/>
                      </a:pPr>
                      <a:r>
                        <a:rPr lang="en-US" sz="1400" dirty="0"/>
                        <a:t>Purchasing Manager</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buNone/>
                      </a:pPr>
                      <a:r>
                        <a:rPr lang="en-US" sz="1600" dirty="0"/>
                        <a:t>Katelyn Welch</a:t>
                      </a:r>
                    </a:p>
                    <a:p>
                      <a:pPr marL="0" indent="0">
                        <a:spcBef>
                          <a:spcPts val="0"/>
                        </a:spcBef>
                        <a:buNone/>
                      </a:pPr>
                      <a:r>
                        <a:rPr lang="en-US" sz="1400" dirty="0"/>
                        <a:t>RF Accounts Payable,</a:t>
                      </a:r>
                    </a:p>
                    <a:p>
                      <a:pPr marL="0" indent="0">
                        <a:spcBef>
                          <a:spcPts val="0"/>
                        </a:spcBef>
                        <a:spcAft>
                          <a:spcPts val="300"/>
                        </a:spcAft>
                        <a:buNone/>
                      </a:pPr>
                      <a:r>
                        <a:rPr lang="en-US" sz="1400" dirty="0"/>
                        <a:t>Portfolio Management Assistant</a:t>
                      </a:r>
                    </a:p>
                  </a:txBody>
                  <a:tcPr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2964644"/>
                  </a:ext>
                </a:extLst>
              </a:tr>
            </a:tbl>
          </a:graphicData>
        </a:graphic>
      </p:graphicFrame>
      <p:pic>
        <p:nvPicPr>
          <p:cNvPr id="8" name="Picture 7">
            <a:extLst>
              <a:ext uri="{FF2B5EF4-FFF2-40B4-BE49-F238E27FC236}">
                <a16:creationId xmlns:a16="http://schemas.microsoft.com/office/drawing/2014/main" id="{82364959-44A3-4B92-9DCA-52C1CDB86AA2}"/>
              </a:ext>
            </a:extLst>
          </p:cNvPr>
          <p:cNvPicPr>
            <a:picLocks noChangeAspect="1"/>
          </p:cNvPicPr>
          <p:nvPr/>
        </p:nvPicPr>
        <p:blipFill>
          <a:blip r:embed="rId2"/>
          <a:stretch>
            <a:fillRect/>
          </a:stretch>
        </p:blipFill>
        <p:spPr>
          <a:xfrm>
            <a:off x="8018040" y="1881732"/>
            <a:ext cx="936773" cy="936773"/>
          </a:xfrm>
          <a:prstGeom prst="rect">
            <a:avLst/>
          </a:prstGeom>
        </p:spPr>
      </p:pic>
      <p:grpSp>
        <p:nvGrpSpPr>
          <p:cNvPr id="21" name="Group 20">
            <a:extLst>
              <a:ext uri="{FF2B5EF4-FFF2-40B4-BE49-F238E27FC236}">
                <a16:creationId xmlns:a16="http://schemas.microsoft.com/office/drawing/2014/main" id="{756AF89D-3EFB-4C1F-B491-30FA72AD8E61}"/>
              </a:ext>
            </a:extLst>
          </p:cNvPr>
          <p:cNvGrpSpPr/>
          <p:nvPr/>
        </p:nvGrpSpPr>
        <p:grpSpPr>
          <a:xfrm>
            <a:off x="4232383" y="2957016"/>
            <a:ext cx="6557144" cy="2661066"/>
            <a:chOff x="4232383" y="2725796"/>
            <a:chExt cx="6557144" cy="2661066"/>
          </a:xfrm>
        </p:grpSpPr>
        <p:pic>
          <p:nvPicPr>
            <p:cNvPr id="10" name="Picture 9">
              <a:extLst>
                <a:ext uri="{FF2B5EF4-FFF2-40B4-BE49-F238E27FC236}">
                  <a16:creationId xmlns:a16="http://schemas.microsoft.com/office/drawing/2014/main" id="{B72B44E2-0D48-4C15-9F62-DCBE007BD464}"/>
                </a:ext>
              </a:extLst>
            </p:cNvPr>
            <p:cNvPicPr>
              <a:picLocks noChangeAspect="1"/>
            </p:cNvPicPr>
            <p:nvPr/>
          </p:nvPicPr>
          <p:blipFill>
            <a:blip r:embed="rId3"/>
            <a:stretch>
              <a:fillRect/>
            </a:stretch>
          </p:blipFill>
          <p:spPr>
            <a:xfrm>
              <a:off x="4232383" y="2738933"/>
              <a:ext cx="791561" cy="791561"/>
            </a:xfrm>
            <a:prstGeom prst="rect">
              <a:avLst/>
            </a:prstGeom>
          </p:spPr>
        </p:pic>
        <p:pic>
          <p:nvPicPr>
            <p:cNvPr id="12" name="Picture 11">
              <a:extLst>
                <a:ext uri="{FF2B5EF4-FFF2-40B4-BE49-F238E27FC236}">
                  <a16:creationId xmlns:a16="http://schemas.microsoft.com/office/drawing/2014/main" id="{E6D487D0-DED7-4B03-BD54-D9D600BBA226}"/>
                </a:ext>
              </a:extLst>
            </p:cNvPr>
            <p:cNvPicPr>
              <a:picLocks noChangeAspect="1"/>
            </p:cNvPicPr>
            <p:nvPr/>
          </p:nvPicPr>
          <p:blipFill>
            <a:blip r:embed="rId4"/>
            <a:stretch>
              <a:fillRect/>
            </a:stretch>
          </p:blipFill>
          <p:spPr>
            <a:xfrm>
              <a:off x="9984829" y="2725796"/>
              <a:ext cx="804698" cy="804698"/>
            </a:xfrm>
            <a:prstGeom prst="rect">
              <a:avLst/>
            </a:prstGeom>
          </p:spPr>
        </p:pic>
        <p:pic>
          <p:nvPicPr>
            <p:cNvPr id="14" name="Picture 13">
              <a:extLst>
                <a:ext uri="{FF2B5EF4-FFF2-40B4-BE49-F238E27FC236}">
                  <a16:creationId xmlns:a16="http://schemas.microsoft.com/office/drawing/2014/main" id="{D7E3C605-387F-43E2-B558-D4BBFCAA8D42}"/>
                </a:ext>
              </a:extLst>
            </p:cNvPr>
            <p:cNvPicPr>
              <a:picLocks noChangeAspect="1"/>
            </p:cNvPicPr>
            <p:nvPr/>
          </p:nvPicPr>
          <p:blipFill>
            <a:blip r:embed="rId5"/>
            <a:stretch>
              <a:fillRect/>
            </a:stretch>
          </p:blipFill>
          <p:spPr>
            <a:xfrm>
              <a:off x="4232383" y="3674614"/>
              <a:ext cx="791561" cy="791561"/>
            </a:xfrm>
            <a:prstGeom prst="rect">
              <a:avLst/>
            </a:prstGeom>
          </p:spPr>
        </p:pic>
        <p:pic>
          <p:nvPicPr>
            <p:cNvPr id="16" name="Picture 15">
              <a:extLst>
                <a:ext uri="{FF2B5EF4-FFF2-40B4-BE49-F238E27FC236}">
                  <a16:creationId xmlns:a16="http://schemas.microsoft.com/office/drawing/2014/main" id="{4DA53EB5-6C27-486F-ADC6-8FB8C7462E35}"/>
                </a:ext>
              </a:extLst>
            </p:cNvPr>
            <p:cNvPicPr>
              <a:picLocks noChangeAspect="1"/>
            </p:cNvPicPr>
            <p:nvPr/>
          </p:nvPicPr>
          <p:blipFill>
            <a:blip r:embed="rId6"/>
            <a:stretch>
              <a:fillRect/>
            </a:stretch>
          </p:blipFill>
          <p:spPr>
            <a:xfrm>
              <a:off x="9997966" y="3674614"/>
              <a:ext cx="791561" cy="791561"/>
            </a:xfrm>
            <a:prstGeom prst="rect">
              <a:avLst/>
            </a:prstGeom>
          </p:spPr>
        </p:pic>
        <p:pic>
          <p:nvPicPr>
            <p:cNvPr id="18" name="Picture 17">
              <a:extLst>
                <a:ext uri="{FF2B5EF4-FFF2-40B4-BE49-F238E27FC236}">
                  <a16:creationId xmlns:a16="http://schemas.microsoft.com/office/drawing/2014/main" id="{F640ED07-B254-4E42-8ADD-E325B540DD56}"/>
                </a:ext>
              </a:extLst>
            </p:cNvPr>
            <p:cNvPicPr>
              <a:picLocks noChangeAspect="1"/>
            </p:cNvPicPr>
            <p:nvPr/>
          </p:nvPicPr>
          <p:blipFill>
            <a:blip r:embed="rId7"/>
            <a:stretch>
              <a:fillRect/>
            </a:stretch>
          </p:blipFill>
          <p:spPr>
            <a:xfrm>
              <a:off x="4236867" y="4599785"/>
              <a:ext cx="787077" cy="787077"/>
            </a:xfrm>
            <a:prstGeom prst="rect">
              <a:avLst/>
            </a:prstGeom>
          </p:spPr>
        </p:pic>
        <p:pic>
          <p:nvPicPr>
            <p:cNvPr id="20" name="Picture 19">
              <a:extLst>
                <a:ext uri="{FF2B5EF4-FFF2-40B4-BE49-F238E27FC236}">
                  <a16:creationId xmlns:a16="http://schemas.microsoft.com/office/drawing/2014/main" id="{3AD4C3AD-7A4F-4071-A047-584DB3F4D952}"/>
                </a:ext>
              </a:extLst>
            </p:cNvPr>
            <p:cNvPicPr>
              <a:picLocks noChangeAspect="1"/>
            </p:cNvPicPr>
            <p:nvPr/>
          </p:nvPicPr>
          <p:blipFill>
            <a:blip r:embed="rId8"/>
            <a:stretch>
              <a:fillRect/>
            </a:stretch>
          </p:blipFill>
          <p:spPr>
            <a:xfrm>
              <a:off x="10002450" y="4599785"/>
              <a:ext cx="787077" cy="787077"/>
            </a:xfrm>
            <a:prstGeom prst="rect">
              <a:avLst/>
            </a:prstGeom>
          </p:spPr>
        </p:pic>
      </p:grpSp>
    </p:spTree>
    <p:extLst>
      <p:ext uri="{BB962C8B-B14F-4D97-AF65-F5344CB8AC3E}">
        <p14:creationId xmlns:p14="http://schemas.microsoft.com/office/powerpoint/2010/main" val="3896341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A8FB-5C97-7D42-8B65-24CA67277DA2}"/>
              </a:ext>
            </a:extLst>
          </p:cNvPr>
          <p:cNvSpPr>
            <a:spLocks noGrp="1"/>
          </p:cNvSpPr>
          <p:nvPr>
            <p:ph type="title"/>
          </p:nvPr>
        </p:nvSpPr>
        <p:spPr/>
        <p:txBody>
          <a:bodyPr/>
          <a:lstStyle/>
          <a:p>
            <a:r>
              <a:rPr lang="en-US" dirty="0"/>
              <a:t>Some Specific Issues to Consider</a:t>
            </a:r>
          </a:p>
        </p:txBody>
      </p:sp>
      <p:sp>
        <p:nvSpPr>
          <p:cNvPr id="3" name="Content Placeholder 2">
            <a:extLst>
              <a:ext uri="{FF2B5EF4-FFF2-40B4-BE49-F238E27FC236}">
                <a16:creationId xmlns:a16="http://schemas.microsoft.com/office/drawing/2014/main" id="{FAB753A7-4C64-D846-86F5-774D7E89DE5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27311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69CDB5-7D43-BB43-9A0F-87279985ADFD}"/>
              </a:ext>
            </a:extLst>
          </p:cNvPr>
          <p:cNvSpPr>
            <a:spLocks noGrp="1"/>
          </p:cNvSpPr>
          <p:nvPr>
            <p:ph idx="1"/>
          </p:nvPr>
        </p:nvSpPr>
        <p:spPr/>
        <p:txBody>
          <a:bodyPr/>
          <a:lstStyle/>
          <a:p>
            <a:r>
              <a:rPr lang="en-US" dirty="0"/>
              <a:t>Subpart B: Studies Involving Pregnant Women, Fetuses &amp; Neonates are Eligible for Exempt Under All 8 Categories</a:t>
            </a:r>
          </a:p>
          <a:p>
            <a:r>
              <a:rPr lang="en-US" dirty="0"/>
              <a:t>Subpart C: Exemptions Do Not Apply to Research Involving Prisoners Except “for Research Aimed at Involving a Broader Subject Population that Only Incidentally Includes Prisoners”</a:t>
            </a:r>
          </a:p>
          <a:p>
            <a:r>
              <a:rPr lang="en-US" dirty="0"/>
              <a:t>Subpart B: Children are allowed in categories 1,4,5,6,7, &amp; 8; Limitations &amp; Exclusion of Children in Category 2 &amp; 3</a:t>
            </a:r>
          </a:p>
          <a:p>
            <a:endParaRPr lang="en-US" dirty="0"/>
          </a:p>
          <a:p>
            <a:endParaRPr lang="en-US" dirty="0"/>
          </a:p>
        </p:txBody>
      </p:sp>
      <p:sp>
        <p:nvSpPr>
          <p:cNvPr id="3" name="Title 2">
            <a:extLst>
              <a:ext uri="{FF2B5EF4-FFF2-40B4-BE49-F238E27FC236}">
                <a16:creationId xmlns:a16="http://schemas.microsoft.com/office/drawing/2014/main" id="{12462FAC-B2FB-744C-A9B0-486C01E6FCAF}"/>
              </a:ext>
            </a:extLst>
          </p:cNvPr>
          <p:cNvSpPr>
            <a:spLocks noGrp="1"/>
          </p:cNvSpPr>
          <p:nvPr>
            <p:ph type="title"/>
          </p:nvPr>
        </p:nvSpPr>
        <p:spPr/>
        <p:txBody>
          <a:bodyPr/>
          <a:lstStyle/>
          <a:p>
            <a:r>
              <a:rPr lang="en-US" dirty="0"/>
              <a:t>Some Specific Exclusions</a:t>
            </a:r>
          </a:p>
        </p:txBody>
      </p:sp>
      <p:sp>
        <p:nvSpPr>
          <p:cNvPr id="4" name="Slide Number Placeholder 3">
            <a:extLst>
              <a:ext uri="{FF2B5EF4-FFF2-40B4-BE49-F238E27FC236}">
                <a16:creationId xmlns:a16="http://schemas.microsoft.com/office/drawing/2014/main" id="{DD28D1E2-92B4-E443-8636-2EB3BE25C92C}"/>
              </a:ext>
            </a:extLst>
          </p:cNvPr>
          <p:cNvSpPr>
            <a:spLocks noGrp="1"/>
          </p:cNvSpPr>
          <p:nvPr>
            <p:ph type="sldNum" sz="quarter" idx="10"/>
          </p:nvPr>
        </p:nvSpPr>
        <p:spPr/>
        <p:txBody>
          <a:bodyPr/>
          <a:lstStyle/>
          <a:p>
            <a:pPr>
              <a:defRPr/>
            </a:pPr>
            <a:fld id="{36426407-4197-4B18-95CA-DB028D7AA5A9}" type="slidenum">
              <a:rPr lang="en-US" smtClean="0"/>
              <a:pPr>
                <a:defRPr/>
              </a:pPr>
              <a:t>31</a:t>
            </a:fld>
            <a:endParaRPr lang="en-US"/>
          </a:p>
        </p:txBody>
      </p:sp>
    </p:spTree>
    <p:extLst>
      <p:ext uri="{BB962C8B-B14F-4D97-AF65-F5344CB8AC3E}">
        <p14:creationId xmlns:p14="http://schemas.microsoft.com/office/powerpoint/2010/main" val="1310814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CB00EEF-7DCF-344D-9DF0-94123CC029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1242" y="536278"/>
            <a:ext cx="5710024" cy="6306064"/>
          </a:xfrm>
        </p:spPr>
      </p:pic>
      <p:sp>
        <p:nvSpPr>
          <p:cNvPr id="3" name="Title 2">
            <a:extLst>
              <a:ext uri="{FF2B5EF4-FFF2-40B4-BE49-F238E27FC236}">
                <a16:creationId xmlns:a16="http://schemas.microsoft.com/office/drawing/2014/main" id="{415CE045-DBEB-1A4C-91E7-336E4744F8DF}"/>
              </a:ext>
            </a:extLst>
          </p:cNvPr>
          <p:cNvSpPr>
            <a:spLocks noGrp="1"/>
          </p:cNvSpPr>
          <p:nvPr>
            <p:ph type="title"/>
          </p:nvPr>
        </p:nvSpPr>
        <p:spPr>
          <a:xfrm>
            <a:off x="891435" y="378912"/>
            <a:ext cx="8229600" cy="914400"/>
          </a:xfrm>
        </p:spPr>
        <p:txBody>
          <a:bodyPr>
            <a:normAutofit fontScale="90000"/>
          </a:bodyPr>
          <a:lstStyle/>
          <a:p>
            <a:r>
              <a:rPr lang="en-US" dirty="0"/>
              <a:t>Making Qualtrics Surveys Anonymous</a:t>
            </a:r>
          </a:p>
        </p:txBody>
      </p:sp>
      <p:sp>
        <p:nvSpPr>
          <p:cNvPr id="2" name="Slide Number Placeholder 1">
            <a:extLst>
              <a:ext uri="{FF2B5EF4-FFF2-40B4-BE49-F238E27FC236}">
                <a16:creationId xmlns:a16="http://schemas.microsoft.com/office/drawing/2014/main" id="{D75F3653-466D-944D-B7B6-A33D46907153}"/>
              </a:ext>
            </a:extLst>
          </p:cNvPr>
          <p:cNvSpPr>
            <a:spLocks noGrp="1"/>
          </p:cNvSpPr>
          <p:nvPr>
            <p:ph type="sldNum" sz="quarter" idx="10"/>
          </p:nvPr>
        </p:nvSpPr>
        <p:spPr/>
        <p:txBody>
          <a:bodyPr/>
          <a:lstStyle/>
          <a:p>
            <a:pPr>
              <a:defRPr/>
            </a:pPr>
            <a:fld id="{A29EA8E1-06E9-4AA0-9D02-007650BA37DC}" type="slidenum">
              <a:rPr lang="en-US" smtClean="0"/>
              <a:pPr>
                <a:defRPr/>
              </a:pPr>
              <a:t>32</a:t>
            </a:fld>
            <a:endParaRPr lang="en-US"/>
          </a:p>
        </p:txBody>
      </p:sp>
    </p:spTree>
    <p:extLst>
      <p:ext uri="{BB962C8B-B14F-4D97-AF65-F5344CB8AC3E}">
        <p14:creationId xmlns:p14="http://schemas.microsoft.com/office/powerpoint/2010/main" val="912511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1981200" y="1500188"/>
            <a:ext cx="8229600" cy="5129212"/>
          </a:xfrm>
        </p:spPr>
        <p:txBody>
          <a:bodyPr/>
          <a:lstStyle/>
          <a:p>
            <a:r>
              <a:rPr lang="en-US" dirty="0"/>
              <a:t>For all research conducted in external sites like schools, organizations, hospice care, nursing homes, hospitals, etc.., </a:t>
            </a:r>
            <a:r>
              <a:rPr lang="en-US" b="1" dirty="0">
                <a:solidFill>
                  <a:srgbClr val="7030A0"/>
                </a:solidFill>
              </a:rPr>
              <a:t>the highest ranking official or designee of the site must provide written approval </a:t>
            </a:r>
            <a:r>
              <a:rPr lang="en-US" dirty="0"/>
              <a:t>for the study to be conducted at the site.</a:t>
            </a:r>
          </a:p>
          <a:p>
            <a:pPr lvl="1"/>
            <a:r>
              <a:rPr lang="en-US" dirty="0"/>
              <a:t>This must be obtained </a:t>
            </a:r>
            <a:r>
              <a:rPr lang="en-US" sz="2400" b="1" dirty="0"/>
              <a:t>after </a:t>
            </a:r>
            <a:r>
              <a:rPr lang="en-US" dirty="0"/>
              <a:t>the study has been approved by the HREB</a:t>
            </a:r>
          </a:p>
        </p:txBody>
      </p:sp>
      <p:sp>
        <p:nvSpPr>
          <p:cNvPr id="3" name="Title 2"/>
          <p:cNvSpPr>
            <a:spLocks noGrp="1"/>
          </p:cNvSpPr>
          <p:nvPr>
            <p:ph type="title"/>
          </p:nvPr>
        </p:nvSpPr>
        <p:spPr>
          <a:xfrm>
            <a:off x="1752600" y="274638"/>
            <a:ext cx="8610600" cy="1143000"/>
          </a:xfrm>
        </p:spPr>
        <p:txBody>
          <a:bodyPr>
            <a:normAutofit fontScale="90000"/>
          </a:bodyPr>
          <a:lstStyle/>
          <a:p>
            <a:pPr>
              <a:defRPr/>
            </a:pPr>
            <a:r>
              <a:rPr lang="en-US" dirty="0"/>
              <a:t>External Site Approval Required</a:t>
            </a:r>
          </a:p>
        </p:txBody>
      </p:sp>
      <p:sp>
        <p:nvSpPr>
          <p:cNvPr id="32772" name="Slide Number Placeholder 3"/>
          <p:cNvSpPr>
            <a:spLocks noGrp="1"/>
          </p:cNvSpPr>
          <p:nvPr>
            <p:ph type="sldNum" sz="quarter" idx="10"/>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C37B7737-8E4B-4A2F-A3DA-63E417EE88A0}" type="slidenum">
              <a:rPr lang="en-US"/>
              <a:pPr fontAlgn="base">
                <a:spcBef>
                  <a:spcPct val="0"/>
                </a:spcBef>
                <a:spcAft>
                  <a:spcPct val="0"/>
                </a:spcAft>
              </a:pPr>
              <a:t>33</a:t>
            </a:fld>
            <a:endParaRPr lang="en-US"/>
          </a:p>
        </p:txBody>
      </p:sp>
      <p:pic>
        <p:nvPicPr>
          <p:cNvPr id="2" name="Picture 1"/>
          <p:cNvPicPr>
            <a:picLocks noChangeAspect="1"/>
          </p:cNvPicPr>
          <p:nvPr/>
        </p:nvPicPr>
        <p:blipFill>
          <a:blip r:embed="rId3"/>
          <a:stretch>
            <a:fillRect/>
          </a:stretch>
        </p:blipFill>
        <p:spPr>
          <a:xfrm>
            <a:off x="7543800" y="4495801"/>
            <a:ext cx="2362200" cy="2152227"/>
          </a:xfrm>
          <a:prstGeom prst="rect">
            <a:avLst/>
          </a:prstGeom>
        </p:spPr>
      </p:pic>
    </p:spTree>
    <p:extLst>
      <p:ext uri="{BB962C8B-B14F-4D97-AF65-F5344CB8AC3E}">
        <p14:creationId xmlns:p14="http://schemas.microsoft.com/office/powerpoint/2010/main" val="1520205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1981200" y="1500188"/>
            <a:ext cx="8229600" cy="5129212"/>
          </a:xfrm>
        </p:spPr>
        <p:txBody>
          <a:bodyPr/>
          <a:lstStyle/>
          <a:p>
            <a:pPr lvl="1"/>
            <a:r>
              <a:rPr lang="en-US" dirty="0"/>
              <a:t>The HREB does not consider these to be anonymous</a:t>
            </a:r>
          </a:p>
          <a:p>
            <a:pPr lvl="2"/>
            <a:r>
              <a:rPr lang="en-US" dirty="0"/>
              <a:t>They require Limited HREB review</a:t>
            </a:r>
          </a:p>
          <a:p>
            <a:pPr lvl="1"/>
            <a:r>
              <a:rPr lang="en-US" dirty="0"/>
              <a:t>Consent to record video, audio, or digital images is necessary.</a:t>
            </a:r>
          </a:p>
          <a:p>
            <a:pPr lvl="1"/>
            <a:r>
              <a:rPr lang="en-US" dirty="0"/>
              <a:t>Students in classrooms present particular concerns</a:t>
            </a:r>
          </a:p>
          <a:p>
            <a:pPr lvl="1"/>
            <a:endParaRPr lang="en-US" dirty="0"/>
          </a:p>
        </p:txBody>
      </p:sp>
      <p:sp>
        <p:nvSpPr>
          <p:cNvPr id="3" name="Title 2"/>
          <p:cNvSpPr>
            <a:spLocks noGrp="1"/>
          </p:cNvSpPr>
          <p:nvPr>
            <p:ph type="title"/>
          </p:nvPr>
        </p:nvSpPr>
        <p:spPr>
          <a:xfrm>
            <a:off x="1981200" y="357188"/>
            <a:ext cx="8229600" cy="1143000"/>
          </a:xfrm>
        </p:spPr>
        <p:txBody>
          <a:bodyPr/>
          <a:lstStyle/>
          <a:p>
            <a:pPr>
              <a:defRPr/>
            </a:pPr>
            <a:r>
              <a:rPr lang="en-US" dirty="0"/>
              <a:t>Video, Audio, and Digital Taping</a:t>
            </a:r>
          </a:p>
        </p:txBody>
      </p:sp>
      <p:sp>
        <p:nvSpPr>
          <p:cNvPr id="34820" name="Slide Number Placeholder 3"/>
          <p:cNvSpPr>
            <a:spLocks noGrp="1"/>
          </p:cNvSpPr>
          <p:nvPr>
            <p:ph type="sldNum" sz="quarter" idx="10"/>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3B8D999E-A076-49EE-B442-FA999C05757D}" type="slidenum">
              <a:rPr lang="en-US"/>
              <a:pPr fontAlgn="base">
                <a:spcBef>
                  <a:spcPct val="0"/>
                </a:spcBef>
                <a:spcAft>
                  <a:spcPct val="0"/>
                </a:spcAft>
              </a:pPr>
              <a:t>34</a:t>
            </a:fld>
            <a:endParaRPr lang="en-US"/>
          </a:p>
        </p:txBody>
      </p:sp>
      <p:pic>
        <p:nvPicPr>
          <p:cNvPr id="34821" name="Picture 2" descr="http://blog.mysanantonio.com/jackfishman/files/2011/03/videotaping.jpg"/>
          <p:cNvPicPr>
            <a:picLocks noChangeAspect="1" noChangeArrowheads="1"/>
          </p:cNvPicPr>
          <p:nvPr/>
        </p:nvPicPr>
        <p:blipFill>
          <a:blip r:embed="rId3" cstate="print"/>
          <a:srcRect/>
          <a:stretch>
            <a:fillRect/>
          </a:stretch>
        </p:blipFill>
        <p:spPr bwMode="auto">
          <a:xfrm>
            <a:off x="6934200" y="4038601"/>
            <a:ext cx="2667000" cy="2493963"/>
          </a:xfrm>
          <a:prstGeom prst="rect">
            <a:avLst/>
          </a:prstGeom>
          <a:noFill/>
          <a:ln w="9525">
            <a:noFill/>
            <a:miter lim="800000"/>
            <a:headEnd/>
            <a:tailEnd/>
          </a:ln>
        </p:spPr>
      </p:pic>
    </p:spTree>
    <p:extLst>
      <p:ext uri="{BB962C8B-B14F-4D97-AF65-F5344CB8AC3E}">
        <p14:creationId xmlns:p14="http://schemas.microsoft.com/office/powerpoint/2010/main" val="556912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F2BA-4681-ED4E-918F-C9494144846E}"/>
              </a:ext>
            </a:extLst>
          </p:cNvPr>
          <p:cNvSpPr>
            <a:spLocks noGrp="1"/>
          </p:cNvSpPr>
          <p:nvPr>
            <p:ph type="title"/>
          </p:nvPr>
        </p:nvSpPr>
        <p:spPr/>
        <p:txBody>
          <a:bodyPr/>
          <a:lstStyle/>
          <a:p>
            <a:r>
              <a:rPr lang="en-US" dirty="0"/>
              <a:t>Research Using Amazon Mechanical Turk</a:t>
            </a:r>
          </a:p>
        </p:txBody>
      </p:sp>
      <p:sp>
        <p:nvSpPr>
          <p:cNvPr id="3" name="Content Placeholder 2">
            <a:extLst>
              <a:ext uri="{FF2B5EF4-FFF2-40B4-BE49-F238E27FC236}">
                <a16:creationId xmlns:a16="http://schemas.microsoft.com/office/drawing/2014/main" id="{894C4F36-0676-3642-8DCA-A19AF80F8260}"/>
              </a:ext>
            </a:extLst>
          </p:cNvPr>
          <p:cNvSpPr>
            <a:spLocks noGrp="1"/>
          </p:cNvSpPr>
          <p:nvPr>
            <p:ph idx="1"/>
          </p:nvPr>
        </p:nvSpPr>
        <p:spPr/>
        <p:txBody>
          <a:bodyPr/>
          <a:lstStyle/>
          <a:p>
            <a:r>
              <a:rPr lang="en-US" dirty="0" err="1"/>
              <a:t>MTurk</a:t>
            </a:r>
            <a:r>
              <a:rPr lang="en-US" dirty="0"/>
              <a:t> functions as a virtual labor market where registered Workers complete online Human Intelligence Tasks (HITs) for pay. </a:t>
            </a:r>
          </a:p>
          <a:p>
            <a:r>
              <a:rPr lang="en-US" dirty="0"/>
              <a:t>HREB has recommendations for using Mechanical Turk</a:t>
            </a:r>
          </a:p>
        </p:txBody>
      </p:sp>
    </p:spTree>
    <p:extLst>
      <p:ext uri="{BB962C8B-B14F-4D97-AF65-F5344CB8AC3E}">
        <p14:creationId xmlns:p14="http://schemas.microsoft.com/office/powerpoint/2010/main" val="4293633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pPr>
              <a:defRPr/>
            </a:pPr>
            <a:r>
              <a:rPr lang="en-US" dirty="0"/>
              <a:t>Questions</a:t>
            </a:r>
          </a:p>
        </p:txBody>
      </p:sp>
      <p:sp>
        <p:nvSpPr>
          <p:cNvPr id="49156" name="Slide Number Placeholder 3"/>
          <p:cNvSpPr>
            <a:spLocks noGrp="1"/>
          </p:cNvSpPr>
          <p:nvPr>
            <p:ph type="sldNum" sz="quarter" idx="10"/>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F283140A-9130-40E1-80F4-077F496233E8}" type="slidenum">
              <a:rPr lang="en-US"/>
              <a:pPr fontAlgn="base">
                <a:spcBef>
                  <a:spcPct val="0"/>
                </a:spcBef>
                <a:spcAft>
                  <a:spcPct val="0"/>
                </a:spcAft>
              </a:pPr>
              <a:t>36</a:t>
            </a:fld>
            <a:endParaRPr lang="en-US"/>
          </a:p>
        </p:txBody>
      </p:sp>
      <p:pic>
        <p:nvPicPr>
          <p:cNvPr id="49157" name="Picture 2" descr="http://blog.lib.umn.edu/isss/undergraduate/cartoon-confused-240x300.jpg"/>
          <p:cNvPicPr>
            <a:picLocks noChangeAspect="1" noChangeArrowheads="1"/>
          </p:cNvPicPr>
          <p:nvPr/>
        </p:nvPicPr>
        <p:blipFill>
          <a:blip r:embed="rId3" cstate="print"/>
          <a:srcRect/>
          <a:stretch>
            <a:fillRect/>
          </a:stretch>
        </p:blipFill>
        <p:spPr bwMode="auto">
          <a:xfrm>
            <a:off x="4343400" y="2057400"/>
            <a:ext cx="3352800" cy="4191000"/>
          </a:xfrm>
          <a:prstGeom prst="rect">
            <a:avLst/>
          </a:prstGeom>
          <a:noFill/>
          <a:ln w="9525">
            <a:noFill/>
            <a:miter lim="800000"/>
            <a:headEnd/>
            <a:tailEnd/>
          </a:ln>
        </p:spPr>
      </p:pic>
    </p:spTree>
    <p:extLst>
      <p:ext uri="{BB962C8B-B14F-4D97-AF65-F5344CB8AC3E}">
        <p14:creationId xmlns:p14="http://schemas.microsoft.com/office/powerpoint/2010/main" val="217274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p:cNvSpPr>
            <a:spLocks noGrp="1"/>
          </p:cNvSpPr>
          <p:nvPr>
            <p:ph type="sldNum" sz="quarter" idx="10"/>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F9C09ED4-1EB7-4BD2-8DF5-3FE3CBA2344E}" type="slidenum">
              <a:rPr lang="en-US"/>
              <a:pPr fontAlgn="base">
                <a:spcBef>
                  <a:spcPct val="0"/>
                </a:spcBef>
                <a:spcAft>
                  <a:spcPct val="0"/>
                </a:spcAft>
              </a:pPr>
              <a:t>37</a:t>
            </a:fld>
            <a:endParaRPr lang="en-US"/>
          </a:p>
        </p:txBody>
      </p:sp>
      <p:sp>
        <p:nvSpPr>
          <p:cNvPr id="4" name="Title 3"/>
          <p:cNvSpPr>
            <a:spLocks noGrp="1"/>
          </p:cNvSpPr>
          <p:nvPr>
            <p:ph type="title"/>
          </p:nvPr>
        </p:nvSpPr>
        <p:spPr>
          <a:xfrm>
            <a:off x="1066800" y="45085"/>
            <a:ext cx="10058400" cy="1609344"/>
          </a:xfrm>
        </p:spPr>
        <p:txBody>
          <a:bodyPr/>
          <a:lstStyle/>
          <a:p>
            <a:pPr>
              <a:defRPr/>
            </a:pPr>
            <a:r>
              <a:rPr lang="en-US" dirty="0"/>
              <a:t>Contact Information</a:t>
            </a:r>
          </a:p>
        </p:txBody>
      </p:sp>
      <p:sp>
        <p:nvSpPr>
          <p:cNvPr id="50180" name="Content Placeholder 4"/>
          <p:cNvSpPr>
            <a:spLocks noGrp="1"/>
          </p:cNvSpPr>
          <p:nvPr>
            <p:ph idx="1"/>
          </p:nvPr>
        </p:nvSpPr>
        <p:spPr>
          <a:xfrm>
            <a:off x="1981200" y="1409132"/>
            <a:ext cx="7740316" cy="4720267"/>
          </a:xfrm>
        </p:spPr>
        <p:txBody>
          <a:bodyPr wrap="square">
            <a:spAutoFit/>
          </a:bodyPr>
          <a:lstStyle/>
          <a:p>
            <a:r>
              <a:rPr lang="en-US" sz="2400" dirty="0"/>
              <a:t>Catherine </a:t>
            </a:r>
            <a:r>
              <a:rPr lang="en-US" sz="2400" dirty="0" err="1"/>
              <a:t>Hoselton</a:t>
            </a:r>
            <a:r>
              <a:rPr lang="en-US" sz="2400" dirty="0"/>
              <a:t> - </a:t>
            </a:r>
            <a:r>
              <a:rPr lang="en-US" sz="2400" dirty="0">
                <a:hlinkClick r:id="rId3"/>
              </a:rPr>
              <a:t>hoseltoc@newpaltz.edu</a:t>
            </a:r>
            <a:r>
              <a:rPr lang="en-US" sz="2400" dirty="0"/>
              <a:t> </a:t>
            </a:r>
          </a:p>
          <a:p>
            <a:r>
              <a:rPr lang="en-US" sz="2400" dirty="0"/>
              <a:t>Jason Wrench - </a:t>
            </a:r>
            <a:r>
              <a:rPr lang="en-US" sz="2400">
                <a:hlinkClick r:id="rId4"/>
              </a:rPr>
              <a:t>wrenchj@</a:t>
            </a:r>
            <a:r>
              <a:rPr lang="en-US" sz="2400" dirty="0">
                <a:hlinkClick r:id="rId4"/>
              </a:rPr>
              <a:t>newpaltz.edu</a:t>
            </a:r>
            <a:endParaRPr lang="en-US" sz="2400" dirty="0"/>
          </a:p>
          <a:p>
            <a:r>
              <a:rPr lang="en-US" sz="2400" dirty="0"/>
              <a:t>Maryalice Citera - </a:t>
            </a:r>
            <a:r>
              <a:rPr lang="en-US" sz="2400" dirty="0">
                <a:hlinkClick r:id="rId5"/>
              </a:rPr>
              <a:t>HREBchair@newpaltz.edu</a:t>
            </a:r>
            <a:endParaRPr lang="en-US" sz="2400" dirty="0"/>
          </a:p>
          <a:p>
            <a:r>
              <a:rPr lang="en-US" sz="2400" dirty="0"/>
              <a:t>Roseann Merrill – </a:t>
            </a:r>
            <a:r>
              <a:rPr lang="en-US" sz="2400" dirty="0">
                <a:hlinkClick r:id="rId6"/>
              </a:rPr>
              <a:t>HREBcoordinator@newpaltz.edu</a:t>
            </a:r>
            <a:endParaRPr lang="en-US" sz="2400" dirty="0"/>
          </a:p>
          <a:p>
            <a:endParaRPr lang="en-US" sz="2400" dirty="0"/>
          </a:p>
          <a:p>
            <a:r>
              <a:rPr lang="en-US" sz="2400" dirty="0"/>
              <a:t>Website:  </a:t>
            </a:r>
          </a:p>
          <a:p>
            <a:r>
              <a:rPr lang="en-US" sz="1600" dirty="0">
                <a:hlinkClick r:id="rId7"/>
              </a:rPr>
              <a:t>http://www.newpaltz.edu/sponsored_programs/humansubs.html</a:t>
            </a:r>
            <a:endParaRPr lang="en-US" sz="1600" dirty="0"/>
          </a:p>
          <a:p>
            <a:endParaRPr lang="en-US" sz="1600" dirty="0"/>
          </a:p>
          <a:p>
            <a:r>
              <a:rPr lang="en-US" sz="2400" dirty="0"/>
              <a:t>Resources</a:t>
            </a:r>
          </a:p>
          <a:p>
            <a:pPr lvl="1"/>
            <a:r>
              <a:rPr lang="en-US" sz="2000" dirty="0"/>
              <a:t>Office of Human Research Protections</a:t>
            </a:r>
          </a:p>
          <a:p>
            <a:pPr lvl="3"/>
            <a:r>
              <a:rPr lang="en-US" dirty="0">
                <a:hlinkClick r:id="rId8"/>
              </a:rPr>
              <a:t>http://www.hhs.gov/ohrp</a:t>
            </a:r>
            <a:r>
              <a:rPr lang="en-US" sz="1400" dirty="0">
                <a:hlinkClick r:id="rId8"/>
              </a:rPr>
              <a:t>/</a:t>
            </a:r>
            <a:endParaRPr lang="en-US" sz="1400" dirty="0"/>
          </a:p>
        </p:txBody>
      </p:sp>
    </p:spTree>
    <p:extLst>
      <p:ext uri="{BB962C8B-B14F-4D97-AF65-F5344CB8AC3E}">
        <p14:creationId xmlns:p14="http://schemas.microsoft.com/office/powerpoint/2010/main" val="381500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607680-DEEC-8C4C-B4C6-2F97DD851D8B}"/>
              </a:ext>
            </a:extLst>
          </p:cNvPr>
          <p:cNvSpPr>
            <a:spLocks noGrp="1"/>
          </p:cNvSpPr>
          <p:nvPr>
            <p:ph type="title"/>
          </p:nvPr>
        </p:nvSpPr>
        <p:spPr/>
        <p:txBody>
          <a:bodyPr/>
          <a:lstStyle/>
          <a:p>
            <a:r>
              <a:rPr lang="en-US" dirty="0"/>
              <a:t>The Human Research Ethics Board (HREB)</a:t>
            </a:r>
          </a:p>
        </p:txBody>
      </p:sp>
      <p:sp>
        <p:nvSpPr>
          <p:cNvPr id="5" name="Text Placeholder 4">
            <a:extLst>
              <a:ext uri="{FF2B5EF4-FFF2-40B4-BE49-F238E27FC236}">
                <a16:creationId xmlns:a16="http://schemas.microsoft.com/office/drawing/2014/main" id="{145BD52A-BFEB-1040-B935-0F626243F7EF}"/>
              </a:ext>
            </a:extLst>
          </p:cNvPr>
          <p:cNvSpPr>
            <a:spLocks noGrp="1"/>
          </p:cNvSpPr>
          <p:nvPr>
            <p:ph type="body" idx="1"/>
          </p:nvPr>
        </p:nvSpPr>
        <p:spPr/>
        <p:txBody>
          <a:bodyPr>
            <a:normAutofit/>
          </a:bodyPr>
          <a:lstStyle/>
          <a:p>
            <a:r>
              <a:rPr lang="en-US" sz="3600" dirty="0"/>
              <a:t>SUNY New Paltz’s IRB</a:t>
            </a:r>
          </a:p>
        </p:txBody>
      </p:sp>
    </p:spTree>
    <p:extLst>
      <p:ext uri="{BB962C8B-B14F-4D97-AF65-F5344CB8AC3E}">
        <p14:creationId xmlns:p14="http://schemas.microsoft.com/office/powerpoint/2010/main" val="308057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2F3BA9-387C-6342-8789-51DFC806C889}"/>
              </a:ext>
            </a:extLst>
          </p:cNvPr>
          <p:cNvSpPr>
            <a:spLocks noGrp="1"/>
          </p:cNvSpPr>
          <p:nvPr>
            <p:ph type="title"/>
          </p:nvPr>
        </p:nvSpPr>
        <p:spPr/>
        <p:txBody>
          <a:bodyPr/>
          <a:lstStyle/>
          <a:p>
            <a:r>
              <a:rPr lang="en-US" dirty="0"/>
              <a:t>Topics</a:t>
            </a:r>
          </a:p>
        </p:txBody>
      </p:sp>
      <p:sp>
        <p:nvSpPr>
          <p:cNvPr id="5" name="Content Placeholder 4">
            <a:extLst>
              <a:ext uri="{FF2B5EF4-FFF2-40B4-BE49-F238E27FC236}">
                <a16:creationId xmlns:a16="http://schemas.microsoft.com/office/drawing/2014/main" id="{F3D3CAA4-DEBC-0D41-9A80-04EAF7313A82}"/>
              </a:ext>
            </a:extLst>
          </p:cNvPr>
          <p:cNvSpPr>
            <a:spLocks noGrp="1"/>
          </p:cNvSpPr>
          <p:nvPr>
            <p:ph idx="1"/>
          </p:nvPr>
        </p:nvSpPr>
        <p:spPr/>
        <p:txBody>
          <a:bodyPr>
            <a:normAutofit fontScale="70000" lnSpcReduction="20000"/>
          </a:bodyPr>
          <a:lstStyle/>
          <a:p>
            <a:r>
              <a:rPr lang="en-US" dirty="0"/>
              <a:t>HREB Mission</a:t>
            </a:r>
          </a:p>
          <a:p>
            <a:r>
              <a:rPr lang="en-US" dirty="0"/>
              <a:t>CITI Training</a:t>
            </a:r>
          </a:p>
          <a:p>
            <a:r>
              <a:rPr lang="en-US" dirty="0"/>
              <a:t>PACS System</a:t>
            </a:r>
          </a:p>
          <a:p>
            <a:r>
              <a:rPr lang="en-US" dirty="0"/>
              <a:t>Where to Start</a:t>
            </a:r>
          </a:p>
          <a:p>
            <a:pPr lvl="1"/>
            <a:r>
              <a:rPr lang="en-US" dirty="0"/>
              <a:t>What is Human Subjects Research?</a:t>
            </a:r>
          </a:p>
          <a:p>
            <a:pPr lvl="2"/>
            <a:r>
              <a:rPr lang="en-US" dirty="0"/>
              <a:t>Student Research Projects vs. Student Research Exercises</a:t>
            </a:r>
          </a:p>
          <a:p>
            <a:pPr lvl="1"/>
            <a:r>
              <a:rPr lang="en-US" dirty="0"/>
              <a:t>Exempt Research Categories</a:t>
            </a:r>
          </a:p>
          <a:p>
            <a:pPr lvl="2"/>
            <a:r>
              <a:rPr lang="en-US" dirty="0"/>
              <a:t>Big 4</a:t>
            </a:r>
          </a:p>
          <a:p>
            <a:pPr lvl="3"/>
            <a:r>
              <a:rPr lang="en-US" dirty="0"/>
              <a:t>Survey/Interview</a:t>
            </a:r>
          </a:p>
          <a:p>
            <a:pPr lvl="3"/>
            <a:r>
              <a:rPr lang="en-US" dirty="0"/>
              <a:t>Education</a:t>
            </a:r>
          </a:p>
          <a:p>
            <a:pPr lvl="3"/>
            <a:r>
              <a:rPr lang="en-US" dirty="0"/>
              <a:t>Secondary Research</a:t>
            </a:r>
          </a:p>
          <a:p>
            <a:pPr lvl="3"/>
            <a:r>
              <a:rPr lang="en-US" dirty="0"/>
              <a:t>Benign Behavioral Intervention</a:t>
            </a:r>
          </a:p>
          <a:p>
            <a:pPr lvl="1"/>
            <a:r>
              <a:rPr lang="en-US" dirty="0"/>
              <a:t>Some Issues to Consider</a:t>
            </a:r>
          </a:p>
          <a:p>
            <a:pPr lvl="2"/>
            <a:r>
              <a:rPr lang="en-US" dirty="0"/>
              <a:t>Specific Exclusions</a:t>
            </a:r>
          </a:p>
          <a:p>
            <a:pPr lvl="2"/>
            <a:r>
              <a:rPr lang="en-US" dirty="0"/>
              <a:t>Making Qualtrics Surveys Anonymous</a:t>
            </a:r>
          </a:p>
          <a:p>
            <a:pPr lvl="2"/>
            <a:r>
              <a:rPr lang="en-US" dirty="0"/>
              <a:t>External Site Approval</a:t>
            </a:r>
          </a:p>
          <a:p>
            <a:pPr lvl="2"/>
            <a:r>
              <a:rPr lang="en-US" dirty="0"/>
              <a:t>Video, Audio, and Digital Taping</a:t>
            </a:r>
          </a:p>
          <a:p>
            <a:pPr lvl="2"/>
            <a:r>
              <a:rPr lang="en-US" dirty="0"/>
              <a:t>Conducting Research using Amazon Turk</a:t>
            </a:r>
          </a:p>
          <a:p>
            <a:endParaRPr lang="en-US" dirty="0"/>
          </a:p>
          <a:p>
            <a:endParaRPr lang="en-US" dirty="0"/>
          </a:p>
        </p:txBody>
      </p:sp>
    </p:spTree>
    <p:extLst>
      <p:ext uri="{BB962C8B-B14F-4D97-AF65-F5344CB8AC3E}">
        <p14:creationId xmlns:p14="http://schemas.microsoft.com/office/powerpoint/2010/main" val="323729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02C8A2-93E4-9641-93FB-77D94003EEC2}"/>
              </a:ext>
            </a:extLst>
          </p:cNvPr>
          <p:cNvSpPr>
            <a:spLocks noGrp="1"/>
          </p:cNvSpPr>
          <p:nvPr>
            <p:ph type="title"/>
          </p:nvPr>
        </p:nvSpPr>
        <p:spPr/>
        <p:txBody>
          <a:bodyPr/>
          <a:lstStyle/>
          <a:p>
            <a:r>
              <a:rPr lang="en-US" dirty="0"/>
              <a:t>HREB Mission Statement</a:t>
            </a:r>
          </a:p>
        </p:txBody>
      </p:sp>
      <p:sp>
        <p:nvSpPr>
          <p:cNvPr id="5" name="Content Placeholder 4">
            <a:extLst>
              <a:ext uri="{FF2B5EF4-FFF2-40B4-BE49-F238E27FC236}">
                <a16:creationId xmlns:a16="http://schemas.microsoft.com/office/drawing/2014/main" id="{12669EA5-8E28-2048-BDD0-D52898604375}"/>
              </a:ext>
            </a:extLst>
          </p:cNvPr>
          <p:cNvSpPr>
            <a:spLocks noGrp="1"/>
          </p:cNvSpPr>
          <p:nvPr>
            <p:ph idx="1"/>
          </p:nvPr>
        </p:nvSpPr>
        <p:spPr>
          <a:xfrm>
            <a:off x="1069848" y="1768510"/>
            <a:ext cx="10058400" cy="4403690"/>
          </a:xfrm>
        </p:spPr>
        <p:txBody>
          <a:bodyPr>
            <a:normAutofit/>
          </a:bodyPr>
          <a:lstStyle/>
          <a:p>
            <a:r>
              <a:rPr lang="en-US" dirty="0">
                <a:latin typeface="Times New Roman" panose="02020603050405020304" pitchFamily="18" charset="0"/>
                <a:cs typeface="Times New Roman" panose="02020603050405020304" pitchFamily="18" charset="0"/>
              </a:rPr>
              <a:t>The mission of the Human Research Ethics Board is to protect the rights and welfare of human participants in research conducted by State University of New York at New Paltz students, faculty, and staff and by external researchers seeking to collect data on SUNY New Paltz students, faculty, and/or staff.</a:t>
            </a:r>
          </a:p>
          <a:p>
            <a:r>
              <a:rPr lang="en-US" dirty="0">
                <a:latin typeface="Times New Roman" panose="02020603050405020304" pitchFamily="18" charset="0"/>
                <a:cs typeface="Times New Roman" panose="02020603050405020304" pitchFamily="18" charset="0"/>
              </a:rPr>
              <a:t>The HREB is a quasi-independent committee within the College working within a broader context and must follow federal, state, international, and local rules, regulations, and policies.</a:t>
            </a:r>
          </a:p>
          <a:p>
            <a:r>
              <a:rPr lang="en-US" dirty="0">
                <a:latin typeface="Times New Roman" panose="02020603050405020304" pitchFamily="18" charset="0"/>
                <a:cs typeface="Times New Roman" panose="02020603050405020304" pitchFamily="18" charset="0"/>
              </a:rPr>
              <a:t>The HREB reports to both the Provost’s Office and Sponsored Programs and Research Compliance.</a:t>
            </a:r>
          </a:p>
          <a:p>
            <a:r>
              <a:rPr lang="en-US" dirty="0">
                <a:latin typeface="Times New Roman" panose="02020603050405020304" pitchFamily="18" charset="0"/>
                <a:cs typeface="Times New Roman" panose="02020603050405020304" pitchFamily="18" charset="0"/>
              </a:rPr>
              <a:t>The primary task of the HREB is to review proposals and determine whether they meet ethical standards for the involvement of human participants in research. As part of the review process, the committee engages in educating the New Paltz community about techniques and best practices for protecting the rights and welfare of research study participants. This committee works within a broader context and must follow federal, state, international, and local rules, regulations, and policies.</a:t>
            </a:r>
          </a:p>
        </p:txBody>
      </p:sp>
    </p:spTree>
    <p:extLst>
      <p:ext uri="{BB962C8B-B14F-4D97-AF65-F5344CB8AC3E}">
        <p14:creationId xmlns:p14="http://schemas.microsoft.com/office/powerpoint/2010/main" val="284242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2"/>
          <p:cNvSpPr>
            <a:spLocks noGrp="1"/>
          </p:cNvSpPr>
          <p:nvPr>
            <p:ph type="sldNum" sz="quarter" idx="10"/>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AE0BFCF4-77CE-4491-A35A-870826B240CA}" type="slidenum">
              <a:rPr lang="en-US"/>
              <a:pPr fontAlgn="base">
                <a:spcBef>
                  <a:spcPct val="0"/>
                </a:spcBef>
                <a:spcAft>
                  <a:spcPct val="0"/>
                </a:spcAft>
              </a:pPr>
              <a:t>7</a:t>
            </a:fld>
            <a:endParaRPr lang="en-US"/>
          </a:p>
        </p:txBody>
      </p:sp>
      <p:sp>
        <p:nvSpPr>
          <p:cNvPr id="4" name="Title 3"/>
          <p:cNvSpPr>
            <a:spLocks noGrp="1"/>
          </p:cNvSpPr>
          <p:nvPr>
            <p:ph type="title"/>
          </p:nvPr>
        </p:nvSpPr>
        <p:spPr/>
        <p:txBody>
          <a:bodyPr>
            <a:normAutofit/>
          </a:bodyPr>
          <a:lstStyle/>
          <a:p>
            <a:pPr>
              <a:defRPr/>
            </a:pPr>
            <a:r>
              <a:rPr lang="en-US" dirty="0"/>
              <a:t>The HREB Follows the Basic Ethical</a:t>
            </a:r>
            <a:br>
              <a:rPr lang="en-US" dirty="0"/>
            </a:br>
            <a:r>
              <a:rPr lang="en-US" dirty="0"/>
              <a:t>Principles from The Belmont Report</a:t>
            </a:r>
          </a:p>
        </p:txBody>
      </p:sp>
      <p:pic>
        <p:nvPicPr>
          <p:cNvPr id="56322" name="Picture 2" descr="http://www.northeastern.edu/research/research_integrity/images/scales.jpg"/>
          <p:cNvPicPr>
            <a:picLocks noChangeAspect="1" noChangeArrowheads="1"/>
          </p:cNvPicPr>
          <p:nvPr/>
        </p:nvPicPr>
        <p:blipFill>
          <a:blip r:embed="rId3" cstate="print"/>
          <a:srcRect/>
          <a:stretch>
            <a:fillRect/>
          </a:stretch>
        </p:blipFill>
        <p:spPr bwMode="auto">
          <a:xfrm>
            <a:off x="1917213" y="2360779"/>
            <a:ext cx="6794640" cy="3563043"/>
          </a:xfrm>
          <a:prstGeom prst="rect">
            <a:avLst/>
          </a:prstGeom>
          <a:noFill/>
          <a:ln w="9525">
            <a:noFill/>
            <a:miter lim="800000"/>
            <a:headEnd/>
            <a:tailEnd/>
          </a:ln>
        </p:spPr>
      </p:pic>
      <p:pic>
        <p:nvPicPr>
          <p:cNvPr id="16390" name="Picture 4" descr="http://public.health.oregon.gov/ProviderPartnerResources/EvaluationResearch/InstitutionalReviewBoard/PublishingImages/Belmontrpt_1.JPG"/>
          <p:cNvPicPr>
            <a:picLocks noChangeAspect="1" noChangeArrowheads="1"/>
          </p:cNvPicPr>
          <p:nvPr/>
        </p:nvPicPr>
        <p:blipFill>
          <a:blip r:embed="rId4" cstate="print"/>
          <a:srcRect/>
          <a:stretch>
            <a:fillRect/>
          </a:stretch>
        </p:blipFill>
        <p:spPr bwMode="auto">
          <a:xfrm>
            <a:off x="9462977" y="2532957"/>
            <a:ext cx="2008188" cy="2667000"/>
          </a:xfrm>
          <a:prstGeom prst="rect">
            <a:avLst/>
          </a:prstGeom>
          <a:noFill/>
          <a:ln w="9525">
            <a:noFill/>
            <a:miter lim="800000"/>
            <a:headEnd/>
            <a:tailEnd/>
          </a:ln>
        </p:spPr>
      </p:pic>
    </p:spTree>
    <p:extLst>
      <p:ext uri="{BB962C8B-B14F-4D97-AF65-F5344CB8AC3E}">
        <p14:creationId xmlns:p14="http://schemas.microsoft.com/office/powerpoint/2010/main" val="3917659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1069848" y="2121408"/>
            <a:ext cx="7685845" cy="4050792"/>
          </a:xfrm>
        </p:spPr>
        <p:txBody>
          <a:bodyPr>
            <a:normAutofit/>
          </a:bodyPr>
          <a:lstStyle/>
          <a:p>
            <a:r>
              <a:rPr lang="en-US" sz="2100" dirty="0"/>
              <a:t>All faculty, staff, and student researchers are required to complete HREB training.  Faculty advisors and student research supervisors are also required to complete CITI training.</a:t>
            </a:r>
          </a:p>
          <a:p>
            <a:r>
              <a:rPr lang="en-US" sz="2100" dirty="0"/>
              <a:t>Collaborative HREB Training Initiative (CITI) program</a:t>
            </a:r>
          </a:p>
          <a:p>
            <a:pPr>
              <a:tabLst>
                <a:tab pos="338138" algn="l"/>
              </a:tabLst>
            </a:pPr>
            <a:r>
              <a:rPr lang="en-US" sz="2100" dirty="0"/>
              <a:t>The PACS system will check CITI training records.  </a:t>
            </a:r>
          </a:p>
          <a:p>
            <a:pPr lvl="1">
              <a:tabLst>
                <a:tab pos="338138" algn="l"/>
              </a:tabLst>
            </a:pPr>
            <a:r>
              <a:rPr lang="en-US" sz="1900" dirty="0"/>
              <a:t>SUNY New Paltz credentials and e-mail addresses must be </a:t>
            </a:r>
            <a:r>
              <a:rPr lang="en-US" sz="2100" dirty="0"/>
              <a:t>used when registering for both CITI training and the PACS system.</a:t>
            </a:r>
          </a:p>
          <a:p>
            <a:pPr>
              <a:tabLst>
                <a:tab pos="338138" algn="l"/>
              </a:tabLst>
            </a:pPr>
            <a:endParaRPr lang="en-US" sz="2100" dirty="0"/>
          </a:p>
          <a:p>
            <a:pPr>
              <a:tabLst>
                <a:tab pos="338138" algn="l"/>
              </a:tabLst>
            </a:pPr>
            <a:endParaRPr lang="en-US" sz="2100" dirty="0"/>
          </a:p>
          <a:p>
            <a:pPr>
              <a:tabLst>
                <a:tab pos="338138" algn="l"/>
              </a:tabLst>
            </a:pPr>
            <a:endParaRPr lang="en-US" sz="2100" dirty="0"/>
          </a:p>
          <a:p>
            <a:pPr>
              <a:tabLst>
                <a:tab pos="338138" algn="l"/>
              </a:tabLst>
            </a:pPr>
            <a:endParaRPr lang="en-US" sz="2100" dirty="0"/>
          </a:p>
          <a:p>
            <a:pPr marL="109537" indent="0">
              <a:buNone/>
              <a:tabLst>
                <a:tab pos="338138" algn="l"/>
              </a:tabLst>
            </a:pPr>
            <a:endParaRPr lang="en-US" sz="2100" dirty="0"/>
          </a:p>
        </p:txBody>
      </p:sp>
      <p:sp>
        <p:nvSpPr>
          <p:cNvPr id="3" name="Title 2"/>
          <p:cNvSpPr>
            <a:spLocks noGrp="1"/>
          </p:cNvSpPr>
          <p:nvPr>
            <p:ph type="title"/>
          </p:nvPr>
        </p:nvSpPr>
        <p:spPr/>
        <p:txBody>
          <a:bodyPr/>
          <a:lstStyle/>
          <a:p>
            <a:pPr>
              <a:defRPr/>
            </a:pPr>
            <a:r>
              <a:rPr lang="en-US" dirty="0"/>
              <a:t>Mandatory HREB Training</a:t>
            </a:r>
          </a:p>
        </p:txBody>
      </p:sp>
      <p:sp>
        <p:nvSpPr>
          <p:cNvPr id="23556" name="Slide Number Placeholder 3"/>
          <p:cNvSpPr>
            <a:spLocks noGrp="1"/>
          </p:cNvSpPr>
          <p:nvPr>
            <p:ph type="sldNum" sz="quarter" idx="10"/>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C5FE6134-6942-403B-9AF2-0FBAD1A33576}" type="slidenum">
              <a:rPr lang="en-US"/>
              <a:pPr fontAlgn="base">
                <a:spcBef>
                  <a:spcPct val="0"/>
                </a:spcBef>
                <a:spcAft>
                  <a:spcPct val="0"/>
                </a:spcAft>
              </a:pPr>
              <a:t>8</a:t>
            </a:fld>
            <a:endParaRPr lang="en-US"/>
          </a:p>
        </p:txBody>
      </p:sp>
      <p:pic>
        <p:nvPicPr>
          <p:cNvPr id="23557" name="Picture 2" descr="http://thetailboard.com/files/2011/07/training.gif"/>
          <p:cNvPicPr>
            <a:picLocks noChangeAspect="1" noChangeArrowheads="1"/>
          </p:cNvPicPr>
          <p:nvPr/>
        </p:nvPicPr>
        <p:blipFill>
          <a:blip r:embed="rId3" cstate="print"/>
          <a:srcRect/>
          <a:stretch>
            <a:fillRect/>
          </a:stretch>
        </p:blipFill>
        <p:spPr bwMode="auto">
          <a:xfrm>
            <a:off x="8982289" y="2121408"/>
            <a:ext cx="2590800" cy="3216275"/>
          </a:xfrm>
          <a:prstGeom prst="rect">
            <a:avLst/>
          </a:prstGeom>
          <a:noFill/>
          <a:ln w="9525">
            <a:noFill/>
            <a:miter lim="800000"/>
            <a:headEnd/>
            <a:tailEnd/>
          </a:ln>
        </p:spPr>
      </p:pic>
    </p:spTree>
    <p:extLst>
      <p:ext uri="{BB962C8B-B14F-4D97-AF65-F5344CB8AC3E}">
        <p14:creationId xmlns:p14="http://schemas.microsoft.com/office/powerpoint/2010/main" val="326176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985D1B-CAB4-9140-A04C-386EB6F4402F}"/>
              </a:ext>
            </a:extLst>
          </p:cNvPr>
          <p:cNvSpPr>
            <a:spLocks noGrp="1"/>
          </p:cNvSpPr>
          <p:nvPr>
            <p:ph idx="1"/>
          </p:nvPr>
        </p:nvSpPr>
        <p:spPr>
          <a:xfrm>
            <a:off x="1069848" y="1765738"/>
            <a:ext cx="10058400" cy="4406462"/>
          </a:xfrm>
        </p:spPr>
        <p:txBody>
          <a:bodyPr>
            <a:normAutofit/>
          </a:bodyPr>
          <a:lstStyle/>
          <a:p>
            <a:r>
              <a:rPr lang="en-US" dirty="0"/>
              <a:t>All proposals must be submitted through the PACS system. </a:t>
            </a:r>
          </a:p>
          <a:p>
            <a:r>
              <a:rPr lang="en-US" dirty="0"/>
              <a:t>All Faculty, Staff, and Student researchers need to sign-up for PACS accounts. </a:t>
            </a:r>
          </a:p>
          <a:p>
            <a:pPr lvl="1"/>
            <a:r>
              <a:rPr lang="en-US" dirty="0"/>
              <a:t>For Faculty and Staff</a:t>
            </a:r>
          </a:p>
          <a:p>
            <a:pPr lvl="2"/>
            <a:r>
              <a:rPr lang="en-US" dirty="0"/>
              <a:t>Sponsored Programs will set up your account.  Contact Roseann and she will create the account.</a:t>
            </a:r>
          </a:p>
          <a:p>
            <a:pPr lvl="1"/>
            <a:r>
              <a:rPr lang="en-US" dirty="0"/>
              <a:t>For Students and External Researchers</a:t>
            </a:r>
          </a:p>
          <a:p>
            <a:pPr lvl="2"/>
            <a:r>
              <a:rPr lang="en-US" dirty="0"/>
              <a:t>Must do self registration following the link on the HREB webpage.</a:t>
            </a:r>
          </a:p>
          <a:p>
            <a:r>
              <a:rPr lang="en-US" dirty="0"/>
              <a:t>Once you have an account, you sign in to PACS using your SUNY New Paltz login information.  </a:t>
            </a:r>
          </a:p>
          <a:p>
            <a:pPr lvl="1"/>
            <a:r>
              <a:rPr lang="en-US" dirty="0"/>
              <a:t>There is a link in my.newpaltz.edu under Employee Resources</a:t>
            </a:r>
          </a:p>
          <a:p>
            <a:endParaRPr lang="en-US" dirty="0"/>
          </a:p>
          <a:p>
            <a:pPr marL="109537" indent="0">
              <a:buNone/>
            </a:pPr>
            <a:endParaRPr lang="en-US" dirty="0"/>
          </a:p>
        </p:txBody>
      </p:sp>
      <p:sp>
        <p:nvSpPr>
          <p:cNvPr id="3" name="Title 2">
            <a:extLst>
              <a:ext uri="{FF2B5EF4-FFF2-40B4-BE49-F238E27FC236}">
                <a16:creationId xmlns:a16="http://schemas.microsoft.com/office/drawing/2014/main" id="{D1AFCE4D-F9DD-3B4F-900F-22C0370FB4BB}"/>
              </a:ext>
            </a:extLst>
          </p:cNvPr>
          <p:cNvSpPr>
            <a:spLocks noGrp="1"/>
          </p:cNvSpPr>
          <p:nvPr>
            <p:ph type="title"/>
          </p:nvPr>
        </p:nvSpPr>
        <p:spPr>
          <a:xfrm>
            <a:off x="1069848" y="484632"/>
            <a:ext cx="10058400" cy="1056069"/>
          </a:xfrm>
        </p:spPr>
        <p:txBody>
          <a:bodyPr/>
          <a:lstStyle/>
          <a:p>
            <a:r>
              <a:rPr lang="en-US" dirty="0"/>
              <a:t>PACS </a:t>
            </a:r>
          </a:p>
        </p:txBody>
      </p:sp>
      <p:sp>
        <p:nvSpPr>
          <p:cNvPr id="4" name="Slide Number Placeholder 3">
            <a:extLst>
              <a:ext uri="{FF2B5EF4-FFF2-40B4-BE49-F238E27FC236}">
                <a16:creationId xmlns:a16="http://schemas.microsoft.com/office/drawing/2014/main" id="{3043320C-2CA5-9C44-AB3C-C854287E6721}"/>
              </a:ext>
            </a:extLst>
          </p:cNvPr>
          <p:cNvSpPr>
            <a:spLocks noGrp="1"/>
          </p:cNvSpPr>
          <p:nvPr>
            <p:ph type="sldNum" sz="quarter" idx="10"/>
          </p:nvPr>
        </p:nvSpPr>
        <p:spPr/>
        <p:txBody>
          <a:bodyPr/>
          <a:lstStyle/>
          <a:p>
            <a:pPr>
              <a:defRPr/>
            </a:pPr>
            <a:fld id="{36426407-4197-4B18-95CA-DB028D7AA5A9}" type="slidenum">
              <a:rPr lang="en-US" smtClean="0"/>
              <a:pPr>
                <a:defRPr/>
              </a:pPr>
              <a:t>9</a:t>
            </a:fld>
            <a:endParaRPr lang="en-US"/>
          </a:p>
        </p:txBody>
      </p:sp>
      <p:pic>
        <p:nvPicPr>
          <p:cNvPr id="6" name="Picture 5">
            <a:extLst>
              <a:ext uri="{FF2B5EF4-FFF2-40B4-BE49-F238E27FC236}">
                <a16:creationId xmlns:a16="http://schemas.microsoft.com/office/drawing/2014/main" id="{25772C8B-3AE9-C048-9BED-E9CC5D94E4D7}"/>
              </a:ext>
            </a:extLst>
          </p:cNvPr>
          <p:cNvPicPr>
            <a:picLocks noChangeAspect="1"/>
          </p:cNvPicPr>
          <p:nvPr/>
        </p:nvPicPr>
        <p:blipFill>
          <a:blip r:embed="rId2"/>
          <a:stretch>
            <a:fillRect/>
          </a:stretch>
        </p:blipFill>
        <p:spPr>
          <a:xfrm>
            <a:off x="8628993" y="220091"/>
            <a:ext cx="2900855" cy="1711130"/>
          </a:xfrm>
          <a:prstGeom prst="rect">
            <a:avLst/>
          </a:prstGeom>
        </p:spPr>
      </p:pic>
    </p:spTree>
    <p:extLst>
      <p:ext uri="{BB962C8B-B14F-4D97-AF65-F5344CB8AC3E}">
        <p14:creationId xmlns:p14="http://schemas.microsoft.com/office/powerpoint/2010/main" val="2322029070"/>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y orang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y orange theme" id="{40500E87-7225-7E45-BA2E-A76386710B7B}" vid="{CA826868-575D-DE4E-8CC7-BBC9526CD324}"/>
    </a:ext>
  </a:extLst>
</a:theme>
</file>

<file path=ppt/theme/theme2.xml><?xml version="1.0" encoding="utf-8"?>
<a:theme xmlns:a="http://schemas.openxmlformats.org/drawingml/2006/main" name="Default Design">
  <a:themeElements>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y orang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y orange theme" id="{40500E87-7225-7E45-BA2E-A76386710B7B}" vid="{CA826868-575D-DE4E-8CC7-BBC9526CD324}"/>
    </a:ext>
  </a:extLst>
</a:theme>
</file>

<file path=ppt/theme/theme4.xml><?xml version="1.0" encoding="utf-8"?>
<a:theme xmlns:a="http://schemas.openxmlformats.org/drawingml/2006/main" name="1_Default Design">
  <a:themeElements>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 orange theme</Template>
  <TotalTime>6987</TotalTime>
  <Words>2523</Words>
  <Application>Microsoft Macintosh PowerPoint</Application>
  <PresentationFormat>Widescreen</PresentationFormat>
  <Paragraphs>269</Paragraphs>
  <Slides>37</Slides>
  <Notes>11</Notes>
  <HiddenSlides>1</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37</vt:i4>
      </vt:variant>
    </vt:vector>
  </HeadingPairs>
  <TitlesOfParts>
    <vt:vector size="50" baseType="lpstr">
      <vt:lpstr>Arial</vt:lpstr>
      <vt:lpstr>Calibri</vt:lpstr>
      <vt:lpstr>Rockwell</vt:lpstr>
      <vt:lpstr>Rockwell Condensed</vt:lpstr>
      <vt:lpstr>Rockwell Extra Bold</vt:lpstr>
      <vt:lpstr>Times New Roman</vt:lpstr>
      <vt:lpstr>Wingdings</vt:lpstr>
      <vt:lpstr>Wingdings 3</vt:lpstr>
      <vt:lpstr>My orange theme</vt:lpstr>
      <vt:lpstr>Default Design</vt:lpstr>
      <vt:lpstr>1_My orange theme</vt:lpstr>
      <vt:lpstr>1_Default Design</vt:lpstr>
      <vt:lpstr>Wood Type</vt:lpstr>
      <vt:lpstr>Sponsored Programs &amp; Research Compliance and the Human Research Ethics Board</vt:lpstr>
      <vt:lpstr>Sponsored Programs &amp; Research Compliance (SPRC)</vt:lpstr>
      <vt:lpstr>SPRC Staff</vt:lpstr>
      <vt:lpstr>The Human Research Ethics Board (HREB)</vt:lpstr>
      <vt:lpstr>Topics</vt:lpstr>
      <vt:lpstr>HREB Mission Statement</vt:lpstr>
      <vt:lpstr>The HREB Follows the Basic Ethical Principles from The Belmont Report</vt:lpstr>
      <vt:lpstr>Mandatory HREB Training</vt:lpstr>
      <vt:lpstr>PACS </vt:lpstr>
      <vt:lpstr>HREB Documents</vt:lpstr>
      <vt:lpstr>Creating a New Study in PACS</vt:lpstr>
      <vt:lpstr>Creating a New Study in PACS</vt:lpstr>
      <vt:lpstr>Some PACS Tips</vt:lpstr>
      <vt:lpstr>Where to Start</vt:lpstr>
      <vt:lpstr>What is a Human Subject?</vt:lpstr>
      <vt:lpstr>What is Research?</vt:lpstr>
      <vt:lpstr>Activities Deemed Not to be Research 1</vt:lpstr>
      <vt:lpstr>Activities Deemed Not to be Research 2</vt:lpstr>
      <vt:lpstr>Activities Deemed Not to be Research 3</vt:lpstr>
      <vt:lpstr>Activities Deemed Not to be Research 4</vt:lpstr>
      <vt:lpstr>Who Determines if A study Involves human subjects Research?</vt:lpstr>
      <vt:lpstr>Are student projects Human Subjects Research?</vt:lpstr>
      <vt:lpstr>Distinction between Research Studies and Class Research Exercises</vt:lpstr>
      <vt:lpstr>Class Projects—Can receive HREB approval</vt:lpstr>
      <vt:lpstr>Exempt Categories*</vt:lpstr>
      <vt:lpstr>Exempt Categories</vt:lpstr>
      <vt:lpstr>Criteria: For Survey/Interviews and Benign Behavioral Intervention</vt:lpstr>
      <vt:lpstr>Criteria: For Secondary Research</vt:lpstr>
      <vt:lpstr>Limited HREB Review</vt:lpstr>
      <vt:lpstr>Some Specific Issues to Consider</vt:lpstr>
      <vt:lpstr>Some Specific Exclusions</vt:lpstr>
      <vt:lpstr>Making Qualtrics Surveys Anonymous</vt:lpstr>
      <vt:lpstr>External Site Approval Required</vt:lpstr>
      <vt:lpstr>Video, Audio, and Digital Taping</vt:lpstr>
      <vt:lpstr>Research Using Amazon Mechanical Turk</vt:lpstr>
      <vt:lpstr>Questions</vt:lpstr>
      <vt:lpstr>Contact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Sponsored Programs and Research Compliance</dc:title>
  <dc:subject/>
  <dc:creator>Maryalice Citera</dc:creator>
  <cp:keywords/>
  <dc:description/>
  <cp:lastModifiedBy>Maryalice Citera</cp:lastModifiedBy>
  <cp:revision>27</cp:revision>
  <dcterms:created xsi:type="dcterms:W3CDTF">2020-09-29T20:31:37Z</dcterms:created>
  <dcterms:modified xsi:type="dcterms:W3CDTF">2020-10-15T21:51:23Z</dcterms:modified>
  <cp:category/>
</cp:coreProperties>
</file>